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8" r:id="rId3"/>
    <p:sldId id="259" r:id="rId4"/>
    <p:sldId id="273" r:id="rId5"/>
    <p:sldId id="260" r:id="rId6"/>
    <p:sldId id="261" r:id="rId7"/>
    <p:sldId id="262" r:id="rId8"/>
    <p:sldId id="274" r:id="rId9"/>
    <p:sldId id="272" r:id="rId10"/>
    <p:sldId id="263" r:id="rId11"/>
    <p:sldId id="270" r:id="rId12"/>
    <p:sldId id="280" r:id="rId13"/>
    <p:sldId id="266" r:id="rId14"/>
    <p:sldId id="279" r:id="rId15"/>
    <p:sldId id="267" r:id="rId16"/>
    <p:sldId id="268" r:id="rId17"/>
    <p:sldId id="269" r:id="rId18"/>
  </p:sldIdLst>
  <p:sldSz cx="9144000" cy="6858000" type="screen4x3"/>
  <p:notesSz cx="6743700" cy="97536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2">
          <p15:clr>
            <a:srgbClr val="A4A3A4"/>
          </p15:clr>
        </p15:guide>
        <p15:guide id="2" pos="212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yer, Hendrik F" initials="MHF" lastIdx="13" clrIdx="0">
    <p:extLst>
      <p:ext uri="{19B8F6BF-5375-455C-9EA6-DF929625EA0E}">
        <p15:presenceInfo xmlns:p15="http://schemas.microsoft.com/office/powerpoint/2012/main" userId="S::hendrik.meyer@ukaea.uk::ecb078d0-f5cd-4bb0-a129-4f923b79f0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57"/>
    <p:restoredTop sz="94595"/>
  </p:normalViewPr>
  <p:slideViewPr>
    <p:cSldViewPr snapToGrid="0">
      <p:cViewPr varScale="1">
        <p:scale>
          <a:sx n="115" d="100"/>
          <a:sy n="115" d="100"/>
        </p:scale>
        <p:origin x="1200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-3702" y="-90"/>
      </p:cViewPr>
      <p:guideLst>
        <p:guide orient="horz" pos="3072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2588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9525" y="0"/>
            <a:ext cx="2922588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996BF4-24BE-4336-B24B-ED0CD92D71F1}" type="datetimeFigureOut">
              <a:rPr lang="en-GB" smtClean="0"/>
              <a:t>22/12/2020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64650"/>
            <a:ext cx="2922588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9525" y="9264650"/>
            <a:ext cx="2922588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DBB05-FA8B-4B56-ADA3-7F83EB47771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542289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1"/>
            <a:ext cx="2922270" cy="487680"/>
          </a:xfrm>
          <a:prstGeom prst="rect">
            <a:avLst/>
          </a:prstGeom>
          <a:noFill/>
          <a:ln>
            <a:noFill/>
          </a:ln>
        </p:spPr>
        <p:txBody>
          <a:bodyPr wrap="square" lIns="87009" tIns="87009" rIns="87009" bIns="87009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35117" marR="0" lvl="1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70234" marR="0" lvl="2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05352" marR="0" lvl="3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740469" marR="0" lvl="4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175586" marR="0" lvl="5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610703" marR="0" lvl="6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045821" marR="0" lvl="7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480938" marR="0" lvl="8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19870" y="1"/>
            <a:ext cx="2922270" cy="487680"/>
          </a:xfrm>
          <a:prstGeom prst="rect">
            <a:avLst/>
          </a:prstGeom>
          <a:noFill/>
          <a:ln>
            <a:noFill/>
          </a:ln>
        </p:spPr>
        <p:txBody>
          <a:bodyPr wrap="square" lIns="87009" tIns="87009" rIns="87009" bIns="87009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35117" marR="0" lvl="1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70234" marR="0" lvl="2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05352" marR="0" lvl="3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740469" marR="0" lvl="4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175586" marR="0" lvl="5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610703" marR="0" lvl="6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045821" marR="0" lvl="7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480938" marR="0" lvl="8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  <a:noFill/>
          <a:ln>
            <a:noFill/>
          </a:ln>
        </p:spPr>
        <p:txBody>
          <a:bodyPr wrap="square" lIns="87009" tIns="87009" rIns="87009" bIns="87009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264228"/>
            <a:ext cx="2922270" cy="487680"/>
          </a:xfrm>
          <a:prstGeom prst="rect">
            <a:avLst/>
          </a:prstGeom>
          <a:noFill/>
          <a:ln>
            <a:noFill/>
          </a:ln>
        </p:spPr>
        <p:txBody>
          <a:bodyPr wrap="square" lIns="87009" tIns="87009" rIns="87009" bIns="87009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35117" marR="0" lvl="1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70234" marR="0" lvl="2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05352" marR="0" lvl="3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740469" marR="0" lvl="4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175586" marR="0" lvl="5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610703" marR="0" lvl="6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045821" marR="0" lvl="7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480938" marR="0" lvl="8" indent="0" algn="l" rtl="0">
              <a:spcBef>
                <a:spcPts val="0"/>
              </a:spcBef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19870" y="9264228"/>
            <a:ext cx="2922270" cy="487680"/>
          </a:xfrm>
          <a:prstGeom prst="rect">
            <a:avLst/>
          </a:prstGeom>
          <a:noFill/>
          <a:ln>
            <a:noFill/>
          </a:ln>
        </p:spPr>
        <p:txBody>
          <a:bodyPr wrap="square" lIns="94242" tIns="47109" rIns="94242" bIns="47109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</a:rPr>
              <a:pPr algn="r">
                <a:buSzPct val="25000"/>
              </a:pPr>
              <a:t>‹N°›</a:t>
            </a:fld>
            <a:endParaRPr lang="en-US" sz="120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429419"/>
      </p:ext>
    </p:extLst>
  </p:cSld>
  <p:clrMap bg1="lt1" tx1="dk1" bg2="dk2" tx2="lt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30" name="Shape 30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1613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 dirty="0"/>
          </a:p>
        </p:txBody>
      </p:sp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 dirty="0"/>
          </a:p>
        </p:txBody>
      </p:sp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313537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43" name="Shape 4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46010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 dirty="0"/>
          </a:p>
        </p:txBody>
      </p:sp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7455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74370" y="4632960"/>
            <a:ext cx="5394960" cy="4389120"/>
          </a:xfrm>
          <a:prstGeom prst="rect">
            <a:avLst/>
          </a:prstGeom>
        </p:spPr>
        <p:txBody>
          <a:bodyPr wrap="square" lIns="87009" tIns="87009" rIns="87009" bIns="8700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1838"/>
            <a:ext cx="4876800" cy="3657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92917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hape 16" descr="EUROFUSION PowerPoint MASTER DECKBLATT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19456"/>
            <a:ext cx="9144000" cy="641759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395536" y="2348880"/>
            <a:ext cx="8496944" cy="129614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ubTitle" idx="1"/>
          </p:nvPr>
        </p:nvSpPr>
        <p:spPr>
          <a:xfrm>
            <a:off x="395536" y="4293096"/>
            <a:ext cx="4392488" cy="43204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40"/>
              </a:spcBef>
              <a:buClr>
                <a:schemeClr val="lt1"/>
              </a:buClr>
              <a:buSzPct val="1000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SzPct val="1000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SzPct val="1000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 descr="https://idw-online.de/pages/de/institutionlogo921"/>
          <p:cNvSpPr/>
          <p:nvPr/>
        </p:nvSpPr>
        <p:spPr>
          <a:xfrm>
            <a:off x="155575" y="-457200"/>
            <a:ext cx="1076325" cy="952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>
            <a:spLocks noGrp="1"/>
          </p:cNvSpPr>
          <p:nvPr>
            <p:ph type="pic" idx="2"/>
          </p:nvPr>
        </p:nvSpPr>
        <p:spPr>
          <a:xfrm>
            <a:off x="395536" y="5691683"/>
            <a:ext cx="1295375" cy="90566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54380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412776"/>
            <a:ext cx="8229600" cy="489654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6" name="Shape 26" descr="EurofusionDisc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44408" y="220092"/>
            <a:ext cx="457857" cy="4620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F2C5BCB-50A1-ED41-91A0-B42B7DE2E6D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D6B722D-1513-6A42-A51C-EBC54672AD2C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9B384F8-29B2-7540-B662-C1E1F29F701C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7010400" y="537127"/>
            <a:ext cx="2133600" cy="365125"/>
          </a:xfr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‹N°›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‹N°›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rudi.bauer@euro-fusion.org" TargetMode="External"/><Relationship Id="rId4" Type="http://schemas.openxmlformats.org/officeDocument/2006/relationships/hyperlink" Target="https://ims.euro-fusion.org/Account/Logi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ctrTitle"/>
          </p:nvPr>
        </p:nvSpPr>
        <p:spPr>
          <a:xfrm>
            <a:off x="395536" y="2348880"/>
            <a:ext cx="8496944" cy="129614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032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Campaign participation proposal in IMS</a:t>
            </a:r>
            <a:b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Instruction for participants-</a:t>
            </a:r>
          </a:p>
        </p:txBody>
      </p:sp>
      <p:sp>
        <p:nvSpPr>
          <p:cNvPr id="33" name="Shape 33"/>
          <p:cNvSpPr txBox="1">
            <a:spLocks noGrp="1"/>
          </p:cNvSpPr>
          <p:nvPr>
            <p:ph type="subTitle" idx="1"/>
          </p:nvPr>
        </p:nvSpPr>
        <p:spPr>
          <a:xfrm>
            <a:off x="251520" y="4149080"/>
            <a:ext cx="5256584" cy="10081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indent="-139700">
              <a:spcBef>
                <a:spcPts val="0"/>
              </a:spcBef>
            </a:pPr>
            <a:r>
              <a:rPr lang="en-US" sz="22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WPTE</a:t>
            </a:r>
            <a:endParaRPr lang="en-US" dirty="0"/>
          </a:p>
          <a:p>
            <a:pPr indent="-139700">
              <a:spcBef>
                <a:spcPts val="0"/>
              </a:spcBef>
            </a:pPr>
            <a:r>
              <a:rPr lang="en-US" dirty="0"/>
              <a:t>Version: 22/12/2020</a:t>
            </a:r>
          </a:p>
          <a:p>
            <a:pPr marL="0" marR="0" lvl="0" indent="-1397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</a:pPr>
            <a:endParaRPr lang="en-US" sz="22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397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</a:pPr>
            <a:endParaRPr lang="en-US" dirty="0"/>
          </a:p>
          <a:p>
            <a:pPr marL="0" marR="0" lvl="0" indent="-1397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</a:pPr>
            <a:endParaRPr lang="en-US" sz="22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54380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3: Overall Onsite Time</a:t>
            </a:r>
          </a:p>
        </p:txBody>
      </p:sp>
      <p:pic>
        <p:nvPicPr>
          <p:cNvPr id="104" name="Shape 10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94008" y="1983129"/>
            <a:ext cx="5829514" cy="411570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5" name="Shape 105"/>
          <p:cNvCxnSpPr>
            <a:cxnSpLocks/>
          </p:cNvCxnSpPr>
          <p:nvPr/>
        </p:nvCxnSpPr>
        <p:spPr>
          <a:xfrm>
            <a:off x="1929161" y="2821257"/>
            <a:ext cx="1940312" cy="731652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106" name="Shape 106"/>
          <p:cNvSpPr txBox="1"/>
          <p:nvPr/>
        </p:nvSpPr>
        <p:spPr>
          <a:xfrm>
            <a:off x="90230" y="1627506"/>
            <a:ext cx="2534097" cy="2074698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Workaround during the transition from FP8 to FP9: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Please,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 not tick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box “is local person”</a:t>
            </a:r>
          </a:p>
          <a:p>
            <a:pPr marL="285750" lvl="0" indent="-285750"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this box is ticked, no off-site time can be submitted</a:t>
            </a:r>
          </a:p>
          <a:p>
            <a:pPr lvl="0">
              <a:buSzPct val="100000"/>
            </a:pPr>
            <a:endParaRPr lang="en-US"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" name="Shape 105">
            <a:extLst>
              <a:ext uri="{FF2B5EF4-FFF2-40B4-BE49-F238E27FC236}">
                <a16:creationId xmlns:a16="http://schemas.microsoft.com/office/drawing/2014/main" id="{942E2116-D020-1047-A199-220C8C23590C}"/>
              </a:ext>
            </a:extLst>
          </p:cNvPr>
          <p:cNvCxnSpPr>
            <a:cxnSpLocks/>
          </p:cNvCxnSpPr>
          <p:nvPr/>
        </p:nvCxnSpPr>
        <p:spPr>
          <a:xfrm flipV="1">
            <a:off x="2624327" y="3702204"/>
            <a:ext cx="1245146" cy="1000234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7" name="Shape 106">
            <a:extLst>
              <a:ext uri="{FF2B5EF4-FFF2-40B4-BE49-F238E27FC236}">
                <a16:creationId xmlns:a16="http://schemas.microsoft.com/office/drawing/2014/main" id="{BDA09781-0274-0D42-A4FB-3EE15C9BCFF8}"/>
              </a:ext>
            </a:extLst>
          </p:cNvPr>
          <p:cNvSpPr txBox="1"/>
          <p:nvPr/>
        </p:nvSpPr>
        <p:spPr>
          <a:xfrm>
            <a:off x="252815" y="4182381"/>
            <a:ext cx="5947263" cy="1816976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Workaround during the transition from FP8 to FP9: </a:t>
            </a:r>
          </a:p>
          <a:p>
            <a:pPr lvl="0">
              <a:buSzPct val="100000"/>
            </a:pPr>
            <a:endParaRPr lang="en-US"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Enter 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ONE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single “Visit for campaign” which will reflect your 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total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on-site days : sum over devices and over RT you want to contribute</a:t>
            </a:r>
          </a:p>
          <a:p>
            <a:pPr marL="285750" marR="0" lvl="0" indent="-285750" algn="l" rtl="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breakdown between RT and devices will be done in the work plan</a:t>
            </a:r>
          </a:p>
        </p:txBody>
      </p:sp>
      <p:sp>
        <p:nvSpPr>
          <p:cNvPr id="11" name="Shape 97">
            <a:extLst>
              <a:ext uri="{FF2B5EF4-FFF2-40B4-BE49-F238E27FC236}">
                <a16:creationId xmlns:a16="http://schemas.microsoft.com/office/drawing/2014/main" id="{B567FFC4-06E8-5C49-A973-1C10F4173A04}"/>
              </a:ext>
            </a:extLst>
          </p:cNvPr>
          <p:cNvSpPr txBox="1"/>
          <p:nvPr/>
        </p:nvSpPr>
        <p:spPr>
          <a:xfrm>
            <a:off x="324729" y="947797"/>
            <a:ext cx="7808742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indent="-285750">
              <a:buClr>
                <a:srgbClr val="FF0000"/>
              </a:buClr>
              <a:buSzPct val="100000"/>
              <a:buFont typeface="Noto Sans Symbols"/>
              <a:buChar char="➤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Since the Call covers 4 machines, everyone who wants to contribute on several machines for a given RT will have to propose on-site and off-site days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9C40A52-2840-1742-8BC6-67423F64CBD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E3C9C602-BA2F-6A4E-B229-9EC4B1010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6" y="2366066"/>
            <a:ext cx="3780692" cy="113598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4B3FB3AC-2DE3-7E45-8897-D4508F3661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423" y="1043101"/>
            <a:ext cx="3726600" cy="1291573"/>
          </a:xfrm>
          <a:prstGeom prst="rect">
            <a:avLst/>
          </a:prstGeom>
        </p:spPr>
      </p:pic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54380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3: </a:t>
            </a:r>
            <a:r>
              <a:rPr lang="en-US" dirty="0"/>
              <a:t>Onsite </a:t>
            </a: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Workplan: </a:t>
            </a: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1st key step</a:t>
            </a:r>
          </a:p>
        </p:txBody>
      </p:sp>
      <p:sp>
        <p:nvSpPr>
          <p:cNvPr id="14" name="Forme libre 13">
            <a:extLst>
              <a:ext uri="{FF2B5EF4-FFF2-40B4-BE49-F238E27FC236}">
                <a16:creationId xmlns:a16="http://schemas.microsoft.com/office/drawing/2014/main" id="{29570A5A-3581-0540-AF89-E7700D79ED93}"/>
              </a:ext>
            </a:extLst>
          </p:cNvPr>
          <p:cNvSpPr/>
          <p:nvPr/>
        </p:nvSpPr>
        <p:spPr>
          <a:xfrm>
            <a:off x="94785" y="3352838"/>
            <a:ext cx="3780263" cy="892101"/>
          </a:xfrm>
          <a:custGeom>
            <a:avLst/>
            <a:gdLst>
              <a:gd name="connsiteX0" fmla="*/ 0 w 3780263"/>
              <a:gd name="connsiteY0" fmla="*/ 100361 h 1315844"/>
              <a:gd name="connsiteX1" fmla="*/ 11151 w 3780263"/>
              <a:gd name="connsiteY1" fmla="*/ 1315844 h 1315844"/>
              <a:gd name="connsiteX2" fmla="*/ 345688 w 3780263"/>
              <a:gd name="connsiteY2" fmla="*/ 1170878 h 1315844"/>
              <a:gd name="connsiteX3" fmla="*/ 423746 w 3780263"/>
              <a:gd name="connsiteY3" fmla="*/ 1115122 h 1315844"/>
              <a:gd name="connsiteX4" fmla="*/ 446049 w 3780263"/>
              <a:gd name="connsiteY4" fmla="*/ 1092820 h 1315844"/>
              <a:gd name="connsiteX5" fmla="*/ 512956 w 3780263"/>
              <a:gd name="connsiteY5" fmla="*/ 1059366 h 1315844"/>
              <a:gd name="connsiteX6" fmla="*/ 568712 w 3780263"/>
              <a:gd name="connsiteY6" fmla="*/ 1025912 h 1315844"/>
              <a:gd name="connsiteX7" fmla="*/ 602166 w 3780263"/>
              <a:gd name="connsiteY7" fmla="*/ 1003610 h 1315844"/>
              <a:gd name="connsiteX8" fmla="*/ 646771 w 3780263"/>
              <a:gd name="connsiteY8" fmla="*/ 992459 h 1315844"/>
              <a:gd name="connsiteX9" fmla="*/ 769434 w 3780263"/>
              <a:gd name="connsiteY9" fmla="*/ 959005 h 1315844"/>
              <a:gd name="connsiteX10" fmla="*/ 992459 w 3780263"/>
              <a:gd name="connsiteY10" fmla="*/ 981307 h 1315844"/>
              <a:gd name="connsiteX11" fmla="*/ 1059366 w 3780263"/>
              <a:gd name="connsiteY11" fmla="*/ 1003610 h 1315844"/>
              <a:gd name="connsiteX12" fmla="*/ 1092820 w 3780263"/>
              <a:gd name="connsiteY12" fmla="*/ 1014761 h 1315844"/>
              <a:gd name="connsiteX13" fmla="*/ 1193181 w 3780263"/>
              <a:gd name="connsiteY13" fmla="*/ 1081668 h 1315844"/>
              <a:gd name="connsiteX14" fmla="*/ 1226634 w 3780263"/>
              <a:gd name="connsiteY14" fmla="*/ 1103971 h 1315844"/>
              <a:gd name="connsiteX15" fmla="*/ 1260088 w 3780263"/>
              <a:gd name="connsiteY15" fmla="*/ 1115122 h 1315844"/>
              <a:gd name="connsiteX16" fmla="*/ 1360449 w 3780263"/>
              <a:gd name="connsiteY16" fmla="*/ 1159727 h 1315844"/>
              <a:gd name="connsiteX17" fmla="*/ 1393903 w 3780263"/>
              <a:gd name="connsiteY17" fmla="*/ 1170878 h 1315844"/>
              <a:gd name="connsiteX18" fmla="*/ 1460810 w 3780263"/>
              <a:gd name="connsiteY18" fmla="*/ 1204332 h 1315844"/>
              <a:gd name="connsiteX19" fmla="*/ 1494263 w 3780263"/>
              <a:gd name="connsiteY19" fmla="*/ 1226634 h 1315844"/>
              <a:gd name="connsiteX20" fmla="*/ 1628078 w 3780263"/>
              <a:gd name="connsiteY20" fmla="*/ 1260088 h 1315844"/>
              <a:gd name="connsiteX21" fmla="*/ 1884556 w 3780263"/>
              <a:gd name="connsiteY21" fmla="*/ 1248937 h 1315844"/>
              <a:gd name="connsiteX22" fmla="*/ 1929161 w 3780263"/>
              <a:gd name="connsiteY22" fmla="*/ 1226634 h 1315844"/>
              <a:gd name="connsiteX23" fmla="*/ 1962615 w 3780263"/>
              <a:gd name="connsiteY23" fmla="*/ 1215483 h 1315844"/>
              <a:gd name="connsiteX24" fmla="*/ 2007220 w 3780263"/>
              <a:gd name="connsiteY24" fmla="*/ 1182029 h 1315844"/>
              <a:gd name="connsiteX25" fmla="*/ 2062976 w 3780263"/>
              <a:gd name="connsiteY25" fmla="*/ 1126273 h 1315844"/>
              <a:gd name="connsiteX26" fmla="*/ 2096429 w 3780263"/>
              <a:gd name="connsiteY26" fmla="*/ 1115122 h 1315844"/>
              <a:gd name="connsiteX27" fmla="*/ 2129883 w 3780263"/>
              <a:gd name="connsiteY27" fmla="*/ 1092820 h 1315844"/>
              <a:gd name="connsiteX28" fmla="*/ 2174488 w 3780263"/>
              <a:gd name="connsiteY28" fmla="*/ 1081668 h 1315844"/>
              <a:gd name="connsiteX29" fmla="*/ 2241395 w 3780263"/>
              <a:gd name="connsiteY29" fmla="*/ 1059366 h 1315844"/>
              <a:gd name="connsiteX30" fmla="*/ 2274849 w 3780263"/>
              <a:gd name="connsiteY30" fmla="*/ 1048215 h 1315844"/>
              <a:gd name="connsiteX31" fmla="*/ 2308303 w 3780263"/>
              <a:gd name="connsiteY31" fmla="*/ 1037064 h 1315844"/>
              <a:gd name="connsiteX32" fmla="*/ 2386361 w 3780263"/>
              <a:gd name="connsiteY32" fmla="*/ 1003610 h 1315844"/>
              <a:gd name="connsiteX33" fmla="*/ 2442117 w 3780263"/>
              <a:gd name="connsiteY33" fmla="*/ 970156 h 1315844"/>
              <a:gd name="connsiteX34" fmla="*/ 2509024 w 3780263"/>
              <a:gd name="connsiteY34" fmla="*/ 925551 h 1315844"/>
              <a:gd name="connsiteX35" fmla="*/ 2587083 w 3780263"/>
              <a:gd name="connsiteY35" fmla="*/ 903249 h 1315844"/>
              <a:gd name="connsiteX36" fmla="*/ 2709746 w 3780263"/>
              <a:gd name="connsiteY36" fmla="*/ 925551 h 1315844"/>
              <a:gd name="connsiteX37" fmla="*/ 2732049 w 3780263"/>
              <a:gd name="connsiteY37" fmla="*/ 947854 h 1315844"/>
              <a:gd name="connsiteX38" fmla="*/ 2798956 w 3780263"/>
              <a:gd name="connsiteY38" fmla="*/ 992459 h 1315844"/>
              <a:gd name="connsiteX39" fmla="*/ 2832410 w 3780263"/>
              <a:gd name="connsiteY39" fmla="*/ 1014761 h 1315844"/>
              <a:gd name="connsiteX40" fmla="*/ 2865863 w 3780263"/>
              <a:gd name="connsiteY40" fmla="*/ 1037064 h 1315844"/>
              <a:gd name="connsiteX41" fmla="*/ 2899317 w 3780263"/>
              <a:gd name="connsiteY41" fmla="*/ 1048215 h 1315844"/>
              <a:gd name="connsiteX42" fmla="*/ 2955073 w 3780263"/>
              <a:gd name="connsiteY42" fmla="*/ 1092820 h 1315844"/>
              <a:gd name="connsiteX43" fmla="*/ 3066585 w 3780263"/>
              <a:gd name="connsiteY43" fmla="*/ 1182029 h 1315844"/>
              <a:gd name="connsiteX44" fmla="*/ 3100039 w 3780263"/>
              <a:gd name="connsiteY44" fmla="*/ 1193181 h 1315844"/>
              <a:gd name="connsiteX45" fmla="*/ 3178098 w 3780263"/>
              <a:gd name="connsiteY45" fmla="*/ 1215483 h 1315844"/>
              <a:gd name="connsiteX46" fmla="*/ 3166946 w 3780263"/>
              <a:gd name="connsiteY46" fmla="*/ 1248937 h 1315844"/>
              <a:gd name="connsiteX47" fmla="*/ 3233854 w 3780263"/>
              <a:gd name="connsiteY47" fmla="*/ 1271239 h 1315844"/>
              <a:gd name="connsiteX48" fmla="*/ 3412273 w 3780263"/>
              <a:gd name="connsiteY48" fmla="*/ 1282390 h 1315844"/>
              <a:gd name="connsiteX49" fmla="*/ 3557239 w 3780263"/>
              <a:gd name="connsiteY49" fmla="*/ 1293542 h 1315844"/>
              <a:gd name="connsiteX50" fmla="*/ 3780263 w 3780263"/>
              <a:gd name="connsiteY50" fmla="*/ 1282390 h 1315844"/>
              <a:gd name="connsiteX51" fmla="*/ 3780263 w 3780263"/>
              <a:gd name="connsiteY51" fmla="*/ 1282390 h 1315844"/>
              <a:gd name="connsiteX52" fmla="*/ 3769112 w 3780263"/>
              <a:gd name="connsiteY52" fmla="*/ 0 h 1315844"/>
              <a:gd name="connsiteX53" fmla="*/ 3479181 w 3780263"/>
              <a:gd name="connsiteY53" fmla="*/ 223025 h 1315844"/>
              <a:gd name="connsiteX54" fmla="*/ 3389971 w 3780263"/>
              <a:gd name="connsiteY54" fmla="*/ 256478 h 1315844"/>
              <a:gd name="connsiteX55" fmla="*/ 3323063 w 3780263"/>
              <a:gd name="connsiteY55" fmla="*/ 278781 h 1315844"/>
              <a:gd name="connsiteX56" fmla="*/ 3189249 w 3780263"/>
              <a:gd name="connsiteY56" fmla="*/ 267629 h 1315844"/>
              <a:gd name="connsiteX57" fmla="*/ 3111190 w 3780263"/>
              <a:gd name="connsiteY57" fmla="*/ 234176 h 1315844"/>
              <a:gd name="connsiteX58" fmla="*/ 3077737 w 3780263"/>
              <a:gd name="connsiteY58" fmla="*/ 211873 h 1315844"/>
              <a:gd name="connsiteX59" fmla="*/ 3044283 w 3780263"/>
              <a:gd name="connsiteY59" fmla="*/ 200722 h 1315844"/>
              <a:gd name="connsiteX60" fmla="*/ 3010829 w 3780263"/>
              <a:gd name="connsiteY60" fmla="*/ 178420 h 1315844"/>
              <a:gd name="connsiteX61" fmla="*/ 2966224 w 3780263"/>
              <a:gd name="connsiteY61" fmla="*/ 167268 h 1315844"/>
              <a:gd name="connsiteX62" fmla="*/ 2932771 w 3780263"/>
              <a:gd name="connsiteY62" fmla="*/ 156117 h 1315844"/>
              <a:gd name="connsiteX63" fmla="*/ 2888166 w 3780263"/>
              <a:gd name="connsiteY63" fmla="*/ 144966 h 1315844"/>
              <a:gd name="connsiteX64" fmla="*/ 2821259 w 3780263"/>
              <a:gd name="connsiteY64" fmla="*/ 122664 h 1315844"/>
              <a:gd name="connsiteX65" fmla="*/ 2787805 w 3780263"/>
              <a:gd name="connsiteY65" fmla="*/ 111512 h 1315844"/>
              <a:gd name="connsiteX66" fmla="*/ 2720898 w 3780263"/>
              <a:gd name="connsiteY66" fmla="*/ 100361 h 1315844"/>
              <a:gd name="connsiteX67" fmla="*/ 2397512 w 3780263"/>
              <a:gd name="connsiteY67" fmla="*/ 111512 h 1315844"/>
              <a:gd name="connsiteX68" fmla="*/ 2330605 w 3780263"/>
              <a:gd name="connsiteY68" fmla="*/ 144966 h 1315844"/>
              <a:gd name="connsiteX69" fmla="*/ 2219093 w 3780263"/>
              <a:gd name="connsiteY69" fmla="*/ 200722 h 1315844"/>
              <a:gd name="connsiteX70" fmla="*/ 2118732 w 3780263"/>
              <a:gd name="connsiteY70" fmla="*/ 256478 h 1315844"/>
              <a:gd name="connsiteX71" fmla="*/ 2085278 w 3780263"/>
              <a:gd name="connsiteY71" fmla="*/ 278781 h 1315844"/>
              <a:gd name="connsiteX72" fmla="*/ 2051824 w 3780263"/>
              <a:gd name="connsiteY72" fmla="*/ 289932 h 1315844"/>
              <a:gd name="connsiteX73" fmla="*/ 1951463 w 3780263"/>
              <a:gd name="connsiteY73" fmla="*/ 345688 h 1315844"/>
              <a:gd name="connsiteX74" fmla="*/ 1873405 w 3780263"/>
              <a:gd name="connsiteY74" fmla="*/ 390293 h 1315844"/>
              <a:gd name="connsiteX75" fmla="*/ 1828800 w 3780263"/>
              <a:gd name="connsiteY75" fmla="*/ 401444 h 1315844"/>
              <a:gd name="connsiteX76" fmla="*/ 1527717 w 3780263"/>
              <a:gd name="connsiteY76" fmla="*/ 390293 h 1315844"/>
              <a:gd name="connsiteX77" fmla="*/ 1460810 w 3780263"/>
              <a:gd name="connsiteY77" fmla="*/ 367990 h 1315844"/>
              <a:gd name="connsiteX78" fmla="*/ 1371600 w 3780263"/>
              <a:gd name="connsiteY78" fmla="*/ 345688 h 1315844"/>
              <a:gd name="connsiteX79" fmla="*/ 1304693 w 3780263"/>
              <a:gd name="connsiteY79" fmla="*/ 323386 h 1315844"/>
              <a:gd name="connsiteX80" fmla="*/ 1260088 w 3780263"/>
              <a:gd name="connsiteY80" fmla="*/ 312234 h 1315844"/>
              <a:gd name="connsiteX81" fmla="*/ 1193181 w 3780263"/>
              <a:gd name="connsiteY81" fmla="*/ 289932 h 1315844"/>
              <a:gd name="connsiteX82" fmla="*/ 1092820 w 3780263"/>
              <a:gd name="connsiteY82" fmla="*/ 234176 h 1315844"/>
              <a:gd name="connsiteX83" fmla="*/ 1037063 w 3780263"/>
              <a:gd name="connsiteY83" fmla="*/ 178420 h 1315844"/>
              <a:gd name="connsiteX84" fmla="*/ 869795 w 3780263"/>
              <a:gd name="connsiteY84" fmla="*/ 111512 h 1315844"/>
              <a:gd name="connsiteX85" fmla="*/ 546410 w 3780263"/>
              <a:gd name="connsiteY85" fmla="*/ 122664 h 1315844"/>
              <a:gd name="connsiteX86" fmla="*/ 524107 w 3780263"/>
              <a:gd name="connsiteY86" fmla="*/ 144966 h 1315844"/>
              <a:gd name="connsiteX87" fmla="*/ 490654 w 3780263"/>
              <a:gd name="connsiteY87" fmla="*/ 156117 h 1315844"/>
              <a:gd name="connsiteX88" fmla="*/ 390293 w 3780263"/>
              <a:gd name="connsiteY88" fmla="*/ 156117 h 1315844"/>
              <a:gd name="connsiteX89" fmla="*/ 0 w 3780263"/>
              <a:gd name="connsiteY89" fmla="*/ 100361 h 131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780263" h="1315844">
                <a:moveTo>
                  <a:pt x="0" y="100361"/>
                </a:moveTo>
                <a:lnTo>
                  <a:pt x="11151" y="1315844"/>
                </a:lnTo>
                <a:lnTo>
                  <a:pt x="345688" y="1170878"/>
                </a:lnTo>
                <a:cubicBezTo>
                  <a:pt x="371707" y="1152293"/>
                  <a:pt x="398506" y="1134753"/>
                  <a:pt x="423746" y="1115122"/>
                </a:cubicBezTo>
                <a:cubicBezTo>
                  <a:pt x="432045" y="1108667"/>
                  <a:pt x="437839" y="1099388"/>
                  <a:pt x="446049" y="1092820"/>
                </a:cubicBezTo>
                <a:cubicBezTo>
                  <a:pt x="476932" y="1068114"/>
                  <a:pt x="477621" y="1071144"/>
                  <a:pt x="512956" y="1059366"/>
                </a:cubicBezTo>
                <a:cubicBezTo>
                  <a:pt x="556518" y="1015806"/>
                  <a:pt x="510810" y="1054863"/>
                  <a:pt x="568712" y="1025912"/>
                </a:cubicBezTo>
                <a:cubicBezTo>
                  <a:pt x="580699" y="1019918"/>
                  <a:pt x="589847" y="1008889"/>
                  <a:pt x="602166" y="1003610"/>
                </a:cubicBezTo>
                <a:cubicBezTo>
                  <a:pt x="616253" y="997573"/>
                  <a:pt x="632091" y="996863"/>
                  <a:pt x="646771" y="992459"/>
                </a:cubicBezTo>
                <a:cubicBezTo>
                  <a:pt x="759958" y="958502"/>
                  <a:pt x="667810" y="979329"/>
                  <a:pt x="769434" y="959005"/>
                </a:cubicBezTo>
                <a:cubicBezTo>
                  <a:pt x="879304" y="965872"/>
                  <a:pt x="911608" y="957052"/>
                  <a:pt x="992459" y="981307"/>
                </a:cubicBezTo>
                <a:cubicBezTo>
                  <a:pt x="1014976" y="988062"/>
                  <a:pt x="1037064" y="996176"/>
                  <a:pt x="1059366" y="1003610"/>
                </a:cubicBezTo>
                <a:lnTo>
                  <a:pt x="1092820" y="1014761"/>
                </a:lnTo>
                <a:lnTo>
                  <a:pt x="1193181" y="1081668"/>
                </a:lnTo>
                <a:cubicBezTo>
                  <a:pt x="1204332" y="1089102"/>
                  <a:pt x="1213920" y="1099733"/>
                  <a:pt x="1226634" y="1103971"/>
                </a:cubicBezTo>
                <a:lnTo>
                  <a:pt x="1260088" y="1115122"/>
                </a:lnTo>
                <a:cubicBezTo>
                  <a:pt x="1313102" y="1150465"/>
                  <a:pt x="1280828" y="1133187"/>
                  <a:pt x="1360449" y="1159727"/>
                </a:cubicBezTo>
                <a:lnTo>
                  <a:pt x="1393903" y="1170878"/>
                </a:lnTo>
                <a:cubicBezTo>
                  <a:pt x="1489764" y="1234789"/>
                  <a:pt x="1368483" y="1158169"/>
                  <a:pt x="1460810" y="1204332"/>
                </a:cubicBezTo>
                <a:cubicBezTo>
                  <a:pt x="1472797" y="1210325"/>
                  <a:pt x="1482016" y="1221191"/>
                  <a:pt x="1494263" y="1226634"/>
                </a:cubicBezTo>
                <a:cubicBezTo>
                  <a:pt x="1547279" y="1250197"/>
                  <a:pt x="1571971" y="1250737"/>
                  <a:pt x="1628078" y="1260088"/>
                </a:cubicBezTo>
                <a:cubicBezTo>
                  <a:pt x="1713571" y="1256371"/>
                  <a:pt x="1799506" y="1258387"/>
                  <a:pt x="1884556" y="1248937"/>
                </a:cubicBezTo>
                <a:cubicBezTo>
                  <a:pt x="1901078" y="1247101"/>
                  <a:pt x="1913882" y="1233182"/>
                  <a:pt x="1929161" y="1226634"/>
                </a:cubicBezTo>
                <a:cubicBezTo>
                  <a:pt x="1939965" y="1222004"/>
                  <a:pt x="1951464" y="1219200"/>
                  <a:pt x="1962615" y="1215483"/>
                </a:cubicBezTo>
                <a:cubicBezTo>
                  <a:pt x="1977483" y="1204332"/>
                  <a:pt x="1994078" y="1195171"/>
                  <a:pt x="2007220" y="1182029"/>
                </a:cubicBezTo>
                <a:cubicBezTo>
                  <a:pt x="2051825" y="1137424"/>
                  <a:pt x="2003502" y="1156010"/>
                  <a:pt x="2062976" y="1126273"/>
                </a:cubicBezTo>
                <a:cubicBezTo>
                  <a:pt x="2073489" y="1121016"/>
                  <a:pt x="2085916" y="1120379"/>
                  <a:pt x="2096429" y="1115122"/>
                </a:cubicBezTo>
                <a:cubicBezTo>
                  <a:pt x="2108416" y="1109128"/>
                  <a:pt x="2117565" y="1098099"/>
                  <a:pt x="2129883" y="1092820"/>
                </a:cubicBezTo>
                <a:cubicBezTo>
                  <a:pt x="2143970" y="1086783"/>
                  <a:pt x="2159808" y="1086072"/>
                  <a:pt x="2174488" y="1081668"/>
                </a:cubicBezTo>
                <a:cubicBezTo>
                  <a:pt x="2197005" y="1074913"/>
                  <a:pt x="2219093" y="1066800"/>
                  <a:pt x="2241395" y="1059366"/>
                </a:cubicBezTo>
                <a:lnTo>
                  <a:pt x="2274849" y="1048215"/>
                </a:lnTo>
                <a:cubicBezTo>
                  <a:pt x="2286000" y="1044498"/>
                  <a:pt x="2297790" y="1042321"/>
                  <a:pt x="2308303" y="1037064"/>
                </a:cubicBezTo>
                <a:cubicBezTo>
                  <a:pt x="2363420" y="1009504"/>
                  <a:pt x="2337137" y="1020018"/>
                  <a:pt x="2386361" y="1003610"/>
                </a:cubicBezTo>
                <a:cubicBezTo>
                  <a:pt x="2436395" y="953574"/>
                  <a:pt x="2376976" y="1006345"/>
                  <a:pt x="2442117" y="970156"/>
                </a:cubicBezTo>
                <a:cubicBezTo>
                  <a:pt x="2465548" y="957139"/>
                  <a:pt x="2483020" y="932052"/>
                  <a:pt x="2509024" y="925551"/>
                </a:cubicBezTo>
                <a:cubicBezTo>
                  <a:pt x="2565033" y="911549"/>
                  <a:pt x="2539090" y="919246"/>
                  <a:pt x="2587083" y="903249"/>
                </a:cubicBezTo>
                <a:cubicBezTo>
                  <a:pt x="2599380" y="904786"/>
                  <a:pt x="2682604" y="909266"/>
                  <a:pt x="2709746" y="925551"/>
                </a:cubicBezTo>
                <a:cubicBezTo>
                  <a:pt x="2718761" y="930960"/>
                  <a:pt x="2723638" y="941546"/>
                  <a:pt x="2732049" y="947854"/>
                </a:cubicBezTo>
                <a:cubicBezTo>
                  <a:pt x="2753492" y="963937"/>
                  <a:pt x="2776654" y="977591"/>
                  <a:pt x="2798956" y="992459"/>
                </a:cubicBezTo>
                <a:lnTo>
                  <a:pt x="2832410" y="1014761"/>
                </a:lnTo>
                <a:cubicBezTo>
                  <a:pt x="2843561" y="1022195"/>
                  <a:pt x="2853149" y="1032826"/>
                  <a:pt x="2865863" y="1037064"/>
                </a:cubicBezTo>
                <a:lnTo>
                  <a:pt x="2899317" y="1048215"/>
                </a:lnTo>
                <a:cubicBezTo>
                  <a:pt x="2975252" y="1124147"/>
                  <a:pt x="2856586" y="1008401"/>
                  <a:pt x="2955073" y="1092820"/>
                </a:cubicBezTo>
                <a:cubicBezTo>
                  <a:pt x="2993832" y="1126043"/>
                  <a:pt x="3013794" y="1164431"/>
                  <a:pt x="3066585" y="1182029"/>
                </a:cubicBezTo>
                <a:cubicBezTo>
                  <a:pt x="3077736" y="1185746"/>
                  <a:pt x="3088737" y="1189952"/>
                  <a:pt x="3100039" y="1193181"/>
                </a:cubicBezTo>
                <a:cubicBezTo>
                  <a:pt x="3198081" y="1221193"/>
                  <a:pt x="3097866" y="1188740"/>
                  <a:pt x="3178098" y="1215483"/>
                </a:cubicBezTo>
                <a:cubicBezTo>
                  <a:pt x="3174381" y="1226634"/>
                  <a:pt x="3158634" y="1240625"/>
                  <a:pt x="3166946" y="1248937"/>
                </a:cubicBezTo>
                <a:cubicBezTo>
                  <a:pt x="3183569" y="1265560"/>
                  <a:pt x="3210391" y="1269773"/>
                  <a:pt x="3233854" y="1271239"/>
                </a:cubicBezTo>
                <a:lnTo>
                  <a:pt x="3412273" y="1282390"/>
                </a:lnTo>
                <a:cubicBezTo>
                  <a:pt x="3489333" y="1301656"/>
                  <a:pt x="3441552" y="1293542"/>
                  <a:pt x="3557239" y="1293542"/>
                </a:cubicBezTo>
                <a:lnTo>
                  <a:pt x="3780263" y="1282390"/>
                </a:lnTo>
                <a:lnTo>
                  <a:pt x="3780263" y="1282390"/>
                </a:lnTo>
                <a:lnTo>
                  <a:pt x="3769112" y="0"/>
                </a:lnTo>
                <a:lnTo>
                  <a:pt x="3479181" y="223025"/>
                </a:lnTo>
                <a:lnTo>
                  <a:pt x="3389971" y="256478"/>
                </a:lnTo>
                <a:cubicBezTo>
                  <a:pt x="3367831" y="264385"/>
                  <a:pt x="3323063" y="278781"/>
                  <a:pt x="3323063" y="278781"/>
                </a:cubicBezTo>
                <a:cubicBezTo>
                  <a:pt x="3278458" y="275064"/>
                  <a:pt x="3233616" y="273545"/>
                  <a:pt x="3189249" y="267629"/>
                </a:cubicBezTo>
                <a:cubicBezTo>
                  <a:pt x="3168851" y="264909"/>
                  <a:pt x="3125542" y="242377"/>
                  <a:pt x="3111190" y="234176"/>
                </a:cubicBezTo>
                <a:cubicBezTo>
                  <a:pt x="3099554" y="227527"/>
                  <a:pt x="3089724" y="217867"/>
                  <a:pt x="3077737" y="211873"/>
                </a:cubicBezTo>
                <a:cubicBezTo>
                  <a:pt x="3067223" y="206616"/>
                  <a:pt x="3054797" y="205979"/>
                  <a:pt x="3044283" y="200722"/>
                </a:cubicBezTo>
                <a:cubicBezTo>
                  <a:pt x="3032296" y="194729"/>
                  <a:pt x="3023147" y="183699"/>
                  <a:pt x="3010829" y="178420"/>
                </a:cubicBezTo>
                <a:cubicBezTo>
                  <a:pt x="2996742" y="172383"/>
                  <a:pt x="2980960" y="171478"/>
                  <a:pt x="2966224" y="167268"/>
                </a:cubicBezTo>
                <a:cubicBezTo>
                  <a:pt x="2954922" y="164039"/>
                  <a:pt x="2944073" y="159346"/>
                  <a:pt x="2932771" y="156117"/>
                </a:cubicBezTo>
                <a:cubicBezTo>
                  <a:pt x="2918035" y="151907"/>
                  <a:pt x="2902846" y="149370"/>
                  <a:pt x="2888166" y="144966"/>
                </a:cubicBezTo>
                <a:cubicBezTo>
                  <a:pt x="2865649" y="138211"/>
                  <a:pt x="2843561" y="130098"/>
                  <a:pt x="2821259" y="122664"/>
                </a:cubicBezTo>
                <a:cubicBezTo>
                  <a:pt x="2810108" y="118947"/>
                  <a:pt x="2799400" y="113444"/>
                  <a:pt x="2787805" y="111512"/>
                </a:cubicBezTo>
                <a:lnTo>
                  <a:pt x="2720898" y="100361"/>
                </a:lnTo>
                <a:cubicBezTo>
                  <a:pt x="2613103" y="104078"/>
                  <a:pt x="2505161" y="104784"/>
                  <a:pt x="2397512" y="111512"/>
                </a:cubicBezTo>
                <a:cubicBezTo>
                  <a:pt x="2369908" y="113237"/>
                  <a:pt x="2352674" y="131725"/>
                  <a:pt x="2330605" y="144966"/>
                </a:cubicBezTo>
                <a:cubicBezTo>
                  <a:pt x="2251796" y="192251"/>
                  <a:pt x="2277268" y="181330"/>
                  <a:pt x="2219093" y="200722"/>
                </a:cubicBezTo>
                <a:cubicBezTo>
                  <a:pt x="2142405" y="251847"/>
                  <a:pt x="2177614" y="236851"/>
                  <a:pt x="2118732" y="256478"/>
                </a:cubicBezTo>
                <a:cubicBezTo>
                  <a:pt x="2107581" y="263912"/>
                  <a:pt x="2097265" y="272787"/>
                  <a:pt x="2085278" y="278781"/>
                </a:cubicBezTo>
                <a:cubicBezTo>
                  <a:pt x="2074764" y="284038"/>
                  <a:pt x="2062099" y="284224"/>
                  <a:pt x="2051824" y="289932"/>
                </a:cubicBezTo>
                <a:cubicBezTo>
                  <a:pt x="1936792" y="353838"/>
                  <a:pt x="2027161" y="320456"/>
                  <a:pt x="1951463" y="345688"/>
                </a:cubicBezTo>
                <a:cubicBezTo>
                  <a:pt x="1923733" y="364174"/>
                  <a:pt x="1905741" y="378167"/>
                  <a:pt x="1873405" y="390293"/>
                </a:cubicBezTo>
                <a:cubicBezTo>
                  <a:pt x="1859055" y="395674"/>
                  <a:pt x="1843668" y="397727"/>
                  <a:pt x="1828800" y="401444"/>
                </a:cubicBezTo>
                <a:cubicBezTo>
                  <a:pt x="1728439" y="397727"/>
                  <a:pt x="1627734" y="399386"/>
                  <a:pt x="1527717" y="390293"/>
                </a:cubicBezTo>
                <a:cubicBezTo>
                  <a:pt x="1504305" y="388165"/>
                  <a:pt x="1483617" y="373692"/>
                  <a:pt x="1460810" y="367990"/>
                </a:cubicBezTo>
                <a:cubicBezTo>
                  <a:pt x="1431073" y="360556"/>
                  <a:pt x="1400679" y="355381"/>
                  <a:pt x="1371600" y="345688"/>
                </a:cubicBezTo>
                <a:cubicBezTo>
                  <a:pt x="1349298" y="338254"/>
                  <a:pt x="1327500" y="329088"/>
                  <a:pt x="1304693" y="323386"/>
                </a:cubicBezTo>
                <a:cubicBezTo>
                  <a:pt x="1289825" y="319669"/>
                  <a:pt x="1274768" y="316638"/>
                  <a:pt x="1260088" y="312234"/>
                </a:cubicBezTo>
                <a:cubicBezTo>
                  <a:pt x="1237571" y="305479"/>
                  <a:pt x="1193181" y="289932"/>
                  <a:pt x="1193181" y="289932"/>
                </a:cubicBezTo>
                <a:cubicBezTo>
                  <a:pt x="1116493" y="238807"/>
                  <a:pt x="1151702" y="253803"/>
                  <a:pt x="1092820" y="234176"/>
                </a:cubicBezTo>
                <a:cubicBezTo>
                  <a:pt x="1074234" y="215591"/>
                  <a:pt x="1061325" y="188529"/>
                  <a:pt x="1037063" y="178420"/>
                </a:cubicBezTo>
                <a:cubicBezTo>
                  <a:pt x="892399" y="118143"/>
                  <a:pt x="949091" y="137945"/>
                  <a:pt x="869795" y="111512"/>
                </a:cubicBezTo>
                <a:cubicBezTo>
                  <a:pt x="762000" y="115229"/>
                  <a:pt x="653768" y="112274"/>
                  <a:pt x="546410" y="122664"/>
                </a:cubicBezTo>
                <a:cubicBezTo>
                  <a:pt x="535945" y="123677"/>
                  <a:pt x="533122" y="139557"/>
                  <a:pt x="524107" y="144966"/>
                </a:cubicBezTo>
                <a:cubicBezTo>
                  <a:pt x="514028" y="151013"/>
                  <a:pt x="502368" y="155141"/>
                  <a:pt x="490654" y="156117"/>
                </a:cubicBezTo>
                <a:cubicBezTo>
                  <a:pt x="457316" y="158895"/>
                  <a:pt x="423747" y="156117"/>
                  <a:pt x="390293" y="156117"/>
                </a:cubicBezTo>
                <a:lnTo>
                  <a:pt x="0" y="1003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Forme libre 8">
            <a:extLst>
              <a:ext uri="{FF2B5EF4-FFF2-40B4-BE49-F238E27FC236}">
                <a16:creationId xmlns:a16="http://schemas.microsoft.com/office/drawing/2014/main" id="{77DF9306-32D6-AB4C-B149-7951A47A989C}"/>
              </a:ext>
            </a:extLst>
          </p:cNvPr>
          <p:cNvSpPr/>
          <p:nvPr/>
        </p:nvSpPr>
        <p:spPr>
          <a:xfrm>
            <a:off x="156117" y="1720852"/>
            <a:ext cx="3780263" cy="892101"/>
          </a:xfrm>
          <a:custGeom>
            <a:avLst/>
            <a:gdLst>
              <a:gd name="connsiteX0" fmla="*/ 0 w 3780263"/>
              <a:gd name="connsiteY0" fmla="*/ 100361 h 1315844"/>
              <a:gd name="connsiteX1" fmla="*/ 11151 w 3780263"/>
              <a:gd name="connsiteY1" fmla="*/ 1315844 h 1315844"/>
              <a:gd name="connsiteX2" fmla="*/ 345688 w 3780263"/>
              <a:gd name="connsiteY2" fmla="*/ 1170878 h 1315844"/>
              <a:gd name="connsiteX3" fmla="*/ 423746 w 3780263"/>
              <a:gd name="connsiteY3" fmla="*/ 1115122 h 1315844"/>
              <a:gd name="connsiteX4" fmla="*/ 446049 w 3780263"/>
              <a:gd name="connsiteY4" fmla="*/ 1092820 h 1315844"/>
              <a:gd name="connsiteX5" fmla="*/ 512956 w 3780263"/>
              <a:gd name="connsiteY5" fmla="*/ 1059366 h 1315844"/>
              <a:gd name="connsiteX6" fmla="*/ 568712 w 3780263"/>
              <a:gd name="connsiteY6" fmla="*/ 1025912 h 1315844"/>
              <a:gd name="connsiteX7" fmla="*/ 602166 w 3780263"/>
              <a:gd name="connsiteY7" fmla="*/ 1003610 h 1315844"/>
              <a:gd name="connsiteX8" fmla="*/ 646771 w 3780263"/>
              <a:gd name="connsiteY8" fmla="*/ 992459 h 1315844"/>
              <a:gd name="connsiteX9" fmla="*/ 769434 w 3780263"/>
              <a:gd name="connsiteY9" fmla="*/ 959005 h 1315844"/>
              <a:gd name="connsiteX10" fmla="*/ 992459 w 3780263"/>
              <a:gd name="connsiteY10" fmla="*/ 981307 h 1315844"/>
              <a:gd name="connsiteX11" fmla="*/ 1059366 w 3780263"/>
              <a:gd name="connsiteY11" fmla="*/ 1003610 h 1315844"/>
              <a:gd name="connsiteX12" fmla="*/ 1092820 w 3780263"/>
              <a:gd name="connsiteY12" fmla="*/ 1014761 h 1315844"/>
              <a:gd name="connsiteX13" fmla="*/ 1193181 w 3780263"/>
              <a:gd name="connsiteY13" fmla="*/ 1081668 h 1315844"/>
              <a:gd name="connsiteX14" fmla="*/ 1226634 w 3780263"/>
              <a:gd name="connsiteY14" fmla="*/ 1103971 h 1315844"/>
              <a:gd name="connsiteX15" fmla="*/ 1260088 w 3780263"/>
              <a:gd name="connsiteY15" fmla="*/ 1115122 h 1315844"/>
              <a:gd name="connsiteX16" fmla="*/ 1360449 w 3780263"/>
              <a:gd name="connsiteY16" fmla="*/ 1159727 h 1315844"/>
              <a:gd name="connsiteX17" fmla="*/ 1393903 w 3780263"/>
              <a:gd name="connsiteY17" fmla="*/ 1170878 h 1315844"/>
              <a:gd name="connsiteX18" fmla="*/ 1460810 w 3780263"/>
              <a:gd name="connsiteY18" fmla="*/ 1204332 h 1315844"/>
              <a:gd name="connsiteX19" fmla="*/ 1494263 w 3780263"/>
              <a:gd name="connsiteY19" fmla="*/ 1226634 h 1315844"/>
              <a:gd name="connsiteX20" fmla="*/ 1628078 w 3780263"/>
              <a:gd name="connsiteY20" fmla="*/ 1260088 h 1315844"/>
              <a:gd name="connsiteX21" fmla="*/ 1884556 w 3780263"/>
              <a:gd name="connsiteY21" fmla="*/ 1248937 h 1315844"/>
              <a:gd name="connsiteX22" fmla="*/ 1929161 w 3780263"/>
              <a:gd name="connsiteY22" fmla="*/ 1226634 h 1315844"/>
              <a:gd name="connsiteX23" fmla="*/ 1962615 w 3780263"/>
              <a:gd name="connsiteY23" fmla="*/ 1215483 h 1315844"/>
              <a:gd name="connsiteX24" fmla="*/ 2007220 w 3780263"/>
              <a:gd name="connsiteY24" fmla="*/ 1182029 h 1315844"/>
              <a:gd name="connsiteX25" fmla="*/ 2062976 w 3780263"/>
              <a:gd name="connsiteY25" fmla="*/ 1126273 h 1315844"/>
              <a:gd name="connsiteX26" fmla="*/ 2096429 w 3780263"/>
              <a:gd name="connsiteY26" fmla="*/ 1115122 h 1315844"/>
              <a:gd name="connsiteX27" fmla="*/ 2129883 w 3780263"/>
              <a:gd name="connsiteY27" fmla="*/ 1092820 h 1315844"/>
              <a:gd name="connsiteX28" fmla="*/ 2174488 w 3780263"/>
              <a:gd name="connsiteY28" fmla="*/ 1081668 h 1315844"/>
              <a:gd name="connsiteX29" fmla="*/ 2241395 w 3780263"/>
              <a:gd name="connsiteY29" fmla="*/ 1059366 h 1315844"/>
              <a:gd name="connsiteX30" fmla="*/ 2274849 w 3780263"/>
              <a:gd name="connsiteY30" fmla="*/ 1048215 h 1315844"/>
              <a:gd name="connsiteX31" fmla="*/ 2308303 w 3780263"/>
              <a:gd name="connsiteY31" fmla="*/ 1037064 h 1315844"/>
              <a:gd name="connsiteX32" fmla="*/ 2386361 w 3780263"/>
              <a:gd name="connsiteY32" fmla="*/ 1003610 h 1315844"/>
              <a:gd name="connsiteX33" fmla="*/ 2442117 w 3780263"/>
              <a:gd name="connsiteY33" fmla="*/ 970156 h 1315844"/>
              <a:gd name="connsiteX34" fmla="*/ 2509024 w 3780263"/>
              <a:gd name="connsiteY34" fmla="*/ 925551 h 1315844"/>
              <a:gd name="connsiteX35" fmla="*/ 2587083 w 3780263"/>
              <a:gd name="connsiteY35" fmla="*/ 903249 h 1315844"/>
              <a:gd name="connsiteX36" fmla="*/ 2709746 w 3780263"/>
              <a:gd name="connsiteY36" fmla="*/ 925551 h 1315844"/>
              <a:gd name="connsiteX37" fmla="*/ 2732049 w 3780263"/>
              <a:gd name="connsiteY37" fmla="*/ 947854 h 1315844"/>
              <a:gd name="connsiteX38" fmla="*/ 2798956 w 3780263"/>
              <a:gd name="connsiteY38" fmla="*/ 992459 h 1315844"/>
              <a:gd name="connsiteX39" fmla="*/ 2832410 w 3780263"/>
              <a:gd name="connsiteY39" fmla="*/ 1014761 h 1315844"/>
              <a:gd name="connsiteX40" fmla="*/ 2865863 w 3780263"/>
              <a:gd name="connsiteY40" fmla="*/ 1037064 h 1315844"/>
              <a:gd name="connsiteX41" fmla="*/ 2899317 w 3780263"/>
              <a:gd name="connsiteY41" fmla="*/ 1048215 h 1315844"/>
              <a:gd name="connsiteX42" fmla="*/ 2955073 w 3780263"/>
              <a:gd name="connsiteY42" fmla="*/ 1092820 h 1315844"/>
              <a:gd name="connsiteX43" fmla="*/ 3066585 w 3780263"/>
              <a:gd name="connsiteY43" fmla="*/ 1182029 h 1315844"/>
              <a:gd name="connsiteX44" fmla="*/ 3100039 w 3780263"/>
              <a:gd name="connsiteY44" fmla="*/ 1193181 h 1315844"/>
              <a:gd name="connsiteX45" fmla="*/ 3178098 w 3780263"/>
              <a:gd name="connsiteY45" fmla="*/ 1215483 h 1315844"/>
              <a:gd name="connsiteX46" fmla="*/ 3166946 w 3780263"/>
              <a:gd name="connsiteY46" fmla="*/ 1248937 h 1315844"/>
              <a:gd name="connsiteX47" fmla="*/ 3233854 w 3780263"/>
              <a:gd name="connsiteY47" fmla="*/ 1271239 h 1315844"/>
              <a:gd name="connsiteX48" fmla="*/ 3412273 w 3780263"/>
              <a:gd name="connsiteY48" fmla="*/ 1282390 h 1315844"/>
              <a:gd name="connsiteX49" fmla="*/ 3557239 w 3780263"/>
              <a:gd name="connsiteY49" fmla="*/ 1293542 h 1315844"/>
              <a:gd name="connsiteX50" fmla="*/ 3780263 w 3780263"/>
              <a:gd name="connsiteY50" fmla="*/ 1282390 h 1315844"/>
              <a:gd name="connsiteX51" fmla="*/ 3780263 w 3780263"/>
              <a:gd name="connsiteY51" fmla="*/ 1282390 h 1315844"/>
              <a:gd name="connsiteX52" fmla="*/ 3769112 w 3780263"/>
              <a:gd name="connsiteY52" fmla="*/ 0 h 1315844"/>
              <a:gd name="connsiteX53" fmla="*/ 3479181 w 3780263"/>
              <a:gd name="connsiteY53" fmla="*/ 223025 h 1315844"/>
              <a:gd name="connsiteX54" fmla="*/ 3389971 w 3780263"/>
              <a:gd name="connsiteY54" fmla="*/ 256478 h 1315844"/>
              <a:gd name="connsiteX55" fmla="*/ 3323063 w 3780263"/>
              <a:gd name="connsiteY55" fmla="*/ 278781 h 1315844"/>
              <a:gd name="connsiteX56" fmla="*/ 3189249 w 3780263"/>
              <a:gd name="connsiteY56" fmla="*/ 267629 h 1315844"/>
              <a:gd name="connsiteX57" fmla="*/ 3111190 w 3780263"/>
              <a:gd name="connsiteY57" fmla="*/ 234176 h 1315844"/>
              <a:gd name="connsiteX58" fmla="*/ 3077737 w 3780263"/>
              <a:gd name="connsiteY58" fmla="*/ 211873 h 1315844"/>
              <a:gd name="connsiteX59" fmla="*/ 3044283 w 3780263"/>
              <a:gd name="connsiteY59" fmla="*/ 200722 h 1315844"/>
              <a:gd name="connsiteX60" fmla="*/ 3010829 w 3780263"/>
              <a:gd name="connsiteY60" fmla="*/ 178420 h 1315844"/>
              <a:gd name="connsiteX61" fmla="*/ 2966224 w 3780263"/>
              <a:gd name="connsiteY61" fmla="*/ 167268 h 1315844"/>
              <a:gd name="connsiteX62" fmla="*/ 2932771 w 3780263"/>
              <a:gd name="connsiteY62" fmla="*/ 156117 h 1315844"/>
              <a:gd name="connsiteX63" fmla="*/ 2888166 w 3780263"/>
              <a:gd name="connsiteY63" fmla="*/ 144966 h 1315844"/>
              <a:gd name="connsiteX64" fmla="*/ 2821259 w 3780263"/>
              <a:gd name="connsiteY64" fmla="*/ 122664 h 1315844"/>
              <a:gd name="connsiteX65" fmla="*/ 2787805 w 3780263"/>
              <a:gd name="connsiteY65" fmla="*/ 111512 h 1315844"/>
              <a:gd name="connsiteX66" fmla="*/ 2720898 w 3780263"/>
              <a:gd name="connsiteY66" fmla="*/ 100361 h 1315844"/>
              <a:gd name="connsiteX67" fmla="*/ 2397512 w 3780263"/>
              <a:gd name="connsiteY67" fmla="*/ 111512 h 1315844"/>
              <a:gd name="connsiteX68" fmla="*/ 2330605 w 3780263"/>
              <a:gd name="connsiteY68" fmla="*/ 144966 h 1315844"/>
              <a:gd name="connsiteX69" fmla="*/ 2219093 w 3780263"/>
              <a:gd name="connsiteY69" fmla="*/ 200722 h 1315844"/>
              <a:gd name="connsiteX70" fmla="*/ 2118732 w 3780263"/>
              <a:gd name="connsiteY70" fmla="*/ 256478 h 1315844"/>
              <a:gd name="connsiteX71" fmla="*/ 2085278 w 3780263"/>
              <a:gd name="connsiteY71" fmla="*/ 278781 h 1315844"/>
              <a:gd name="connsiteX72" fmla="*/ 2051824 w 3780263"/>
              <a:gd name="connsiteY72" fmla="*/ 289932 h 1315844"/>
              <a:gd name="connsiteX73" fmla="*/ 1951463 w 3780263"/>
              <a:gd name="connsiteY73" fmla="*/ 345688 h 1315844"/>
              <a:gd name="connsiteX74" fmla="*/ 1873405 w 3780263"/>
              <a:gd name="connsiteY74" fmla="*/ 390293 h 1315844"/>
              <a:gd name="connsiteX75" fmla="*/ 1828800 w 3780263"/>
              <a:gd name="connsiteY75" fmla="*/ 401444 h 1315844"/>
              <a:gd name="connsiteX76" fmla="*/ 1527717 w 3780263"/>
              <a:gd name="connsiteY76" fmla="*/ 390293 h 1315844"/>
              <a:gd name="connsiteX77" fmla="*/ 1460810 w 3780263"/>
              <a:gd name="connsiteY77" fmla="*/ 367990 h 1315844"/>
              <a:gd name="connsiteX78" fmla="*/ 1371600 w 3780263"/>
              <a:gd name="connsiteY78" fmla="*/ 345688 h 1315844"/>
              <a:gd name="connsiteX79" fmla="*/ 1304693 w 3780263"/>
              <a:gd name="connsiteY79" fmla="*/ 323386 h 1315844"/>
              <a:gd name="connsiteX80" fmla="*/ 1260088 w 3780263"/>
              <a:gd name="connsiteY80" fmla="*/ 312234 h 1315844"/>
              <a:gd name="connsiteX81" fmla="*/ 1193181 w 3780263"/>
              <a:gd name="connsiteY81" fmla="*/ 289932 h 1315844"/>
              <a:gd name="connsiteX82" fmla="*/ 1092820 w 3780263"/>
              <a:gd name="connsiteY82" fmla="*/ 234176 h 1315844"/>
              <a:gd name="connsiteX83" fmla="*/ 1037063 w 3780263"/>
              <a:gd name="connsiteY83" fmla="*/ 178420 h 1315844"/>
              <a:gd name="connsiteX84" fmla="*/ 869795 w 3780263"/>
              <a:gd name="connsiteY84" fmla="*/ 111512 h 1315844"/>
              <a:gd name="connsiteX85" fmla="*/ 546410 w 3780263"/>
              <a:gd name="connsiteY85" fmla="*/ 122664 h 1315844"/>
              <a:gd name="connsiteX86" fmla="*/ 524107 w 3780263"/>
              <a:gd name="connsiteY86" fmla="*/ 144966 h 1315844"/>
              <a:gd name="connsiteX87" fmla="*/ 490654 w 3780263"/>
              <a:gd name="connsiteY87" fmla="*/ 156117 h 1315844"/>
              <a:gd name="connsiteX88" fmla="*/ 390293 w 3780263"/>
              <a:gd name="connsiteY88" fmla="*/ 156117 h 1315844"/>
              <a:gd name="connsiteX89" fmla="*/ 0 w 3780263"/>
              <a:gd name="connsiteY89" fmla="*/ 100361 h 131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780263" h="1315844">
                <a:moveTo>
                  <a:pt x="0" y="100361"/>
                </a:moveTo>
                <a:lnTo>
                  <a:pt x="11151" y="1315844"/>
                </a:lnTo>
                <a:lnTo>
                  <a:pt x="345688" y="1170878"/>
                </a:lnTo>
                <a:cubicBezTo>
                  <a:pt x="371707" y="1152293"/>
                  <a:pt x="398506" y="1134753"/>
                  <a:pt x="423746" y="1115122"/>
                </a:cubicBezTo>
                <a:cubicBezTo>
                  <a:pt x="432045" y="1108667"/>
                  <a:pt x="437839" y="1099388"/>
                  <a:pt x="446049" y="1092820"/>
                </a:cubicBezTo>
                <a:cubicBezTo>
                  <a:pt x="476932" y="1068114"/>
                  <a:pt x="477621" y="1071144"/>
                  <a:pt x="512956" y="1059366"/>
                </a:cubicBezTo>
                <a:cubicBezTo>
                  <a:pt x="556518" y="1015806"/>
                  <a:pt x="510810" y="1054863"/>
                  <a:pt x="568712" y="1025912"/>
                </a:cubicBezTo>
                <a:cubicBezTo>
                  <a:pt x="580699" y="1019918"/>
                  <a:pt x="589847" y="1008889"/>
                  <a:pt x="602166" y="1003610"/>
                </a:cubicBezTo>
                <a:cubicBezTo>
                  <a:pt x="616253" y="997573"/>
                  <a:pt x="632091" y="996863"/>
                  <a:pt x="646771" y="992459"/>
                </a:cubicBezTo>
                <a:cubicBezTo>
                  <a:pt x="759958" y="958502"/>
                  <a:pt x="667810" y="979329"/>
                  <a:pt x="769434" y="959005"/>
                </a:cubicBezTo>
                <a:cubicBezTo>
                  <a:pt x="879304" y="965872"/>
                  <a:pt x="911608" y="957052"/>
                  <a:pt x="992459" y="981307"/>
                </a:cubicBezTo>
                <a:cubicBezTo>
                  <a:pt x="1014976" y="988062"/>
                  <a:pt x="1037064" y="996176"/>
                  <a:pt x="1059366" y="1003610"/>
                </a:cubicBezTo>
                <a:lnTo>
                  <a:pt x="1092820" y="1014761"/>
                </a:lnTo>
                <a:lnTo>
                  <a:pt x="1193181" y="1081668"/>
                </a:lnTo>
                <a:cubicBezTo>
                  <a:pt x="1204332" y="1089102"/>
                  <a:pt x="1213920" y="1099733"/>
                  <a:pt x="1226634" y="1103971"/>
                </a:cubicBezTo>
                <a:lnTo>
                  <a:pt x="1260088" y="1115122"/>
                </a:lnTo>
                <a:cubicBezTo>
                  <a:pt x="1313102" y="1150465"/>
                  <a:pt x="1280828" y="1133187"/>
                  <a:pt x="1360449" y="1159727"/>
                </a:cubicBezTo>
                <a:lnTo>
                  <a:pt x="1393903" y="1170878"/>
                </a:lnTo>
                <a:cubicBezTo>
                  <a:pt x="1489764" y="1234789"/>
                  <a:pt x="1368483" y="1158169"/>
                  <a:pt x="1460810" y="1204332"/>
                </a:cubicBezTo>
                <a:cubicBezTo>
                  <a:pt x="1472797" y="1210325"/>
                  <a:pt x="1482016" y="1221191"/>
                  <a:pt x="1494263" y="1226634"/>
                </a:cubicBezTo>
                <a:cubicBezTo>
                  <a:pt x="1547279" y="1250197"/>
                  <a:pt x="1571971" y="1250737"/>
                  <a:pt x="1628078" y="1260088"/>
                </a:cubicBezTo>
                <a:cubicBezTo>
                  <a:pt x="1713571" y="1256371"/>
                  <a:pt x="1799506" y="1258387"/>
                  <a:pt x="1884556" y="1248937"/>
                </a:cubicBezTo>
                <a:cubicBezTo>
                  <a:pt x="1901078" y="1247101"/>
                  <a:pt x="1913882" y="1233182"/>
                  <a:pt x="1929161" y="1226634"/>
                </a:cubicBezTo>
                <a:cubicBezTo>
                  <a:pt x="1939965" y="1222004"/>
                  <a:pt x="1951464" y="1219200"/>
                  <a:pt x="1962615" y="1215483"/>
                </a:cubicBezTo>
                <a:cubicBezTo>
                  <a:pt x="1977483" y="1204332"/>
                  <a:pt x="1994078" y="1195171"/>
                  <a:pt x="2007220" y="1182029"/>
                </a:cubicBezTo>
                <a:cubicBezTo>
                  <a:pt x="2051825" y="1137424"/>
                  <a:pt x="2003502" y="1156010"/>
                  <a:pt x="2062976" y="1126273"/>
                </a:cubicBezTo>
                <a:cubicBezTo>
                  <a:pt x="2073489" y="1121016"/>
                  <a:pt x="2085916" y="1120379"/>
                  <a:pt x="2096429" y="1115122"/>
                </a:cubicBezTo>
                <a:cubicBezTo>
                  <a:pt x="2108416" y="1109128"/>
                  <a:pt x="2117565" y="1098099"/>
                  <a:pt x="2129883" y="1092820"/>
                </a:cubicBezTo>
                <a:cubicBezTo>
                  <a:pt x="2143970" y="1086783"/>
                  <a:pt x="2159808" y="1086072"/>
                  <a:pt x="2174488" y="1081668"/>
                </a:cubicBezTo>
                <a:cubicBezTo>
                  <a:pt x="2197005" y="1074913"/>
                  <a:pt x="2219093" y="1066800"/>
                  <a:pt x="2241395" y="1059366"/>
                </a:cubicBezTo>
                <a:lnTo>
                  <a:pt x="2274849" y="1048215"/>
                </a:lnTo>
                <a:cubicBezTo>
                  <a:pt x="2286000" y="1044498"/>
                  <a:pt x="2297790" y="1042321"/>
                  <a:pt x="2308303" y="1037064"/>
                </a:cubicBezTo>
                <a:cubicBezTo>
                  <a:pt x="2363420" y="1009504"/>
                  <a:pt x="2337137" y="1020018"/>
                  <a:pt x="2386361" y="1003610"/>
                </a:cubicBezTo>
                <a:cubicBezTo>
                  <a:pt x="2436395" y="953574"/>
                  <a:pt x="2376976" y="1006345"/>
                  <a:pt x="2442117" y="970156"/>
                </a:cubicBezTo>
                <a:cubicBezTo>
                  <a:pt x="2465548" y="957139"/>
                  <a:pt x="2483020" y="932052"/>
                  <a:pt x="2509024" y="925551"/>
                </a:cubicBezTo>
                <a:cubicBezTo>
                  <a:pt x="2565033" y="911549"/>
                  <a:pt x="2539090" y="919246"/>
                  <a:pt x="2587083" y="903249"/>
                </a:cubicBezTo>
                <a:cubicBezTo>
                  <a:pt x="2599380" y="904786"/>
                  <a:pt x="2682604" y="909266"/>
                  <a:pt x="2709746" y="925551"/>
                </a:cubicBezTo>
                <a:cubicBezTo>
                  <a:pt x="2718761" y="930960"/>
                  <a:pt x="2723638" y="941546"/>
                  <a:pt x="2732049" y="947854"/>
                </a:cubicBezTo>
                <a:cubicBezTo>
                  <a:pt x="2753492" y="963937"/>
                  <a:pt x="2776654" y="977591"/>
                  <a:pt x="2798956" y="992459"/>
                </a:cubicBezTo>
                <a:lnTo>
                  <a:pt x="2832410" y="1014761"/>
                </a:lnTo>
                <a:cubicBezTo>
                  <a:pt x="2843561" y="1022195"/>
                  <a:pt x="2853149" y="1032826"/>
                  <a:pt x="2865863" y="1037064"/>
                </a:cubicBezTo>
                <a:lnTo>
                  <a:pt x="2899317" y="1048215"/>
                </a:lnTo>
                <a:cubicBezTo>
                  <a:pt x="2975252" y="1124147"/>
                  <a:pt x="2856586" y="1008401"/>
                  <a:pt x="2955073" y="1092820"/>
                </a:cubicBezTo>
                <a:cubicBezTo>
                  <a:pt x="2993832" y="1126043"/>
                  <a:pt x="3013794" y="1164431"/>
                  <a:pt x="3066585" y="1182029"/>
                </a:cubicBezTo>
                <a:cubicBezTo>
                  <a:pt x="3077736" y="1185746"/>
                  <a:pt x="3088737" y="1189952"/>
                  <a:pt x="3100039" y="1193181"/>
                </a:cubicBezTo>
                <a:cubicBezTo>
                  <a:pt x="3198081" y="1221193"/>
                  <a:pt x="3097866" y="1188740"/>
                  <a:pt x="3178098" y="1215483"/>
                </a:cubicBezTo>
                <a:cubicBezTo>
                  <a:pt x="3174381" y="1226634"/>
                  <a:pt x="3158634" y="1240625"/>
                  <a:pt x="3166946" y="1248937"/>
                </a:cubicBezTo>
                <a:cubicBezTo>
                  <a:pt x="3183569" y="1265560"/>
                  <a:pt x="3210391" y="1269773"/>
                  <a:pt x="3233854" y="1271239"/>
                </a:cubicBezTo>
                <a:lnTo>
                  <a:pt x="3412273" y="1282390"/>
                </a:lnTo>
                <a:cubicBezTo>
                  <a:pt x="3489333" y="1301656"/>
                  <a:pt x="3441552" y="1293542"/>
                  <a:pt x="3557239" y="1293542"/>
                </a:cubicBezTo>
                <a:lnTo>
                  <a:pt x="3780263" y="1282390"/>
                </a:lnTo>
                <a:lnTo>
                  <a:pt x="3780263" y="1282390"/>
                </a:lnTo>
                <a:lnTo>
                  <a:pt x="3769112" y="0"/>
                </a:lnTo>
                <a:lnTo>
                  <a:pt x="3479181" y="223025"/>
                </a:lnTo>
                <a:lnTo>
                  <a:pt x="3389971" y="256478"/>
                </a:lnTo>
                <a:cubicBezTo>
                  <a:pt x="3367831" y="264385"/>
                  <a:pt x="3323063" y="278781"/>
                  <a:pt x="3323063" y="278781"/>
                </a:cubicBezTo>
                <a:cubicBezTo>
                  <a:pt x="3278458" y="275064"/>
                  <a:pt x="3233616" y="273545"/>
                  <a:pt x="3189249" y="267629"/>
                </a:cubicBezTo>
                <a:cubicBezTo>
                  <a:pt x="3168851" y="264909"/>
                  <a:pt x="3125542" y="242377"/>
                  <a:pt x="3111190" y="234176"/>
                </a:cubicBezTo>
                <a:cubicBezTo>
                  <a:pt x="3099554" y="227527"/>
                  <a:pt x="3089724" y="217867"/>
                  <a:pt x="3077737" y="211873"/>
                </a:cubicBezTo>
                <a:cubicBezTo>
                  <a:pt x="3067223" y="206616"/>
                  <a:pt x="3054797" y="205979"/>
                  <a:pt x="3044283" y="200722"/>
                </a:cubicBezTo>
                <a:cubicBezTo>
                  <a:pt x="3032296" y="194729"/>
                  <a:pt x="3023147" y="183699"/>
                  <a:pt x="3010829" y="178420"/>
                </a:cubicBezTo>
                <a:cubicBezTo>
                  <a:pt x="2996742" y="172383"/>
                  <a:pt x="2980960" y="171478"/>
                  <a:pt x="2966224" y="167268"/>
                </a:cubicBezTo>
                <a:cubicBezTo>
                  <a:pt x="2954922" y="164039"/>
                  <a:pt x="2944073" y="159346"/>
                  <a:pt x="2932771" y="156117"/>
                </a:cubicBezTo>
                <a:cubicBezTo>
                  <a:pt x="2918035" y="151907"/>
                  <a:pt x="2902846" y="149370"/>
                  <a:pt x="2888166" y="144966"/>
                </a:cubicBezTo>
                <a:cubicBezTo>
                  <a:pt x="2865649" y="138211"/>
                  <a:pt x="2843561" y="130098"/>
                  <a:pt x="2821259" y="122664"/>
                </a:cubicBezTo>
                <a:cubicBezTo>
                  <a:pt x="2810108" y="118947"/>
                  <a:pt x="2799400" y="113444"/>
                  <a:pt x="2787805" y="111512"/>
                </a:cubicBezTo>
                <a:lnTo>
                  <a:pt x="2720898" y="100361"/>
                </a:lnTo>
                <a:cubicBezTo>
                  <a:pt x="2613103" y="104078"/>
                  <a:pt x="2505161" y="104784"/>
                  <a:pt x="2397512" y="111512"/>
                </a:cubicBezTo>
                <a:cubicBezTo>
                  <a:pt x="2369908" y="113237"/>
                  <a:pt x="2352674" y="131725"/>
                  <a:pt x="2330605" y="144966"/>
                </a:cubicBezTo>
                <a:cubicBezTo>
                  <a:pt x="2251796" y="192251"/>
                  <a:pt x="2277268" y="181330"/>
                  <a:pt x="2219093" y="200722"/>
                </a:cubicBezTo>
                <a:cubicBezTo>
                  <a:pt x="2142405" y="251847"/>
                  <a:pt x="2177614" y="236851"/>
                  <a:pt x="2118732" y="256478"/>
                </a:cubicBezTo>
                <a:cubicBezTo>
                  <a:pt x="2107581" y="263912"/>
                  <a:pt x="2097265" y="272787"/>
                  <a:pt x="2085278" y="278781"/>
                </a:cubicBezTo>
                <a:cubicBezTo>
                  <a:pt x="2074764" y="284038"/>
                  <a:pt x="2062099" y="284224"/>
                  <a:pt x="2051824" y="289932"/>
                </a:cubicBezTo>
                <a:cubicBezTo>
                  <a:pt x="1936792" y="353838"/>
                  <a:pt x="2027161" y="320456"/>
                  <a:pt x="1951463" y="345688"/>
                </a:cubicBezTo>
                <a:cubicBezTo>
                  <a:pt x="1923733" y="364174"/>
                  <a:pt x="1905741" y="378167"/>
                  <a:pt x="1873405" y="390293"/>
                </a:cubicBezTo>
                <a:cubicBezTo>
                  <a:pt x="1859055" y="395674"/>
                  <a:pt x="1843668" y="397727"/>
                  <a:pt x="1828800" y="401444"/>
                </a:cubicBezTo>
                <a:cubicBezTo>
                  <a:pt x="1728439" y="397727"/>
                  <a:pt x="1627734" y="399386"/>
                  <a:pt x="1527717" y="390293"/>
                </a:cubicBezTo>
                <a:cubicBezTo>
                  <a:pt x="1504305" y="388165"/>
                  <a:pt x="1483617" y="373692"/>
                  <a:pt x="1460810" y="367990"/>
                </a:cubicBezTo>
                <a:cubicBezTo>
                  <a:pt x="1431073" y="360556"/>
                  <a:pt x="1400679" y="355381"/>
                  <a:pt x="1371600" y="345688"/>
                </a:cubicBezTo>
                <a:cubicBezTo>
                  <a:pt x="1349298" y="338254"/>
                  <a:pt x="1327500" y="329088"/>
                  <a:pt x="1304693" y="323386"/>
                </a:cubicBezTo>
                <a:cubicBezTo>
                  <a:pt x="1289825" y="319669"/>
                  <a:pt x="1274768" y="316638"/>
                  <a:pt x="1260088" y="312234"/>
                </a:cubicBezTo>
                <a:cubicBezTo>
                  <a:pt x="1237571" y="305479"/>
                  <a:pt x="1193181" y="289932"/>
                  <a:pt x="1193181" y="289932"/>
                </a:cubicBezTo>
                <a:cubicBezTo>
                  <a:pt x="1116493" y="238807"/>
                  <a:pt x="1151702" y="253803"/>
                  <a:pt x="1092820" y="234176"/>
                </a:cubicBezTo>
                <a:cubicBezTo>
                  <a:pt x="1074234" y="215591"/>
                  <a:pt x="1061325" y="188529"/>
                  <a:pt x="1037063" y="178420"/>
                </a:cubicBezTo>
                <a:cubicBezTo>
                  <a:pt x="892399" y="118143"/>
                  <a:pt x="949091" y="137945"/>
                  <a:pt x="869795" y="111512"/>
                </a:cubicBezTo>
                <a:cubicBezTo>
                  <a:pt x="762000" y="115229"/>
                  <a:pt x="653768" y="112274"/>
                  <a:pt x="546410" y="122664"/>
                </a:cubicBezTo>
                <a:cubicBezTo>
                  <a:pt x="535945" y="123677"/>
                  <a:pt x="533122" y="139557"/>
                  <a:pt x="524107" y="144966"/>
                </a:cubicBezTo>
                <a:cubicBezTo>
                  <a:pt x="514028" y="151013"/>
                  <a:pt x="502368" y="155141"/>
                  <a:pt x="490654" y="156117"/>
                </a:cubicBezTo>
                <a:cubicBezTo>
                  <a:pt x="457316" y="158895"/>
                  <a:pt x="423747" y="156117"/>
                  <a:pt x="390293" y="156117"/>
                </a:cubicBezTo>
                <a:lnTo>
                  <a:pt x="0" y="1003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D87A185-98D4-7243-9556-34F1139FC007}"/>
              </a:ext>
            </a:extLst>
          </p:cNvPr>
          <p:cNvSpPr/>
          <p:nvPr/>
        </p:nvSpPr>
        <p:spPr>
          <a:xfrm>
            <a:off x="1180129" y="1363927"/>
            <a:ext cx="759621" cy="2564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66A4C90D-AC30-DF42-89B6-4050AD0747FD}"/>
              </a:ext>
            </a:extLst>
          </p:cNvPr>
          <p:cNvSpPr/>
          <p:nvPr/>
        </p:nvSpPr>
        <p:spPr>
          <a:xfrm>
            <a:off x="3098697" y="1374574"/>
            <a:ext cx="759621" cy="2564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CBD78B11-0C92-F440-93EA-981D2C0576F0}"/>
              </a:ext>
            </a:extLst>
          </p:cNvPr>
          <p:cNvSpPr/>
          <p:nvPr/>
        </p:nvSpPr>
        <p:spPr>
          <a:xfrm>
            <a:off x="1115567" y="2798195"/>
            <a:ext cx="759621" cy="2564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space réservé du texte 2">
            <a:extLst>
              <a:ext uri="{FF2B5EF4-FFF2-40B4-BE49-F238E27FC236}">
                <a16:creationId xmlns:a16="http://schemas.microsoft.com/office/drawing/2014/main" id="{0E09D6F1-FA96-824C-8467-0E4DC3819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38772" y="3209721"/>
            <a:ext cx="4512062" cy="2927215"/>
          </a:xfrm>
          <a:solidFill>
            <a:srgbClr val="FFFF99"/>
          </a:solidFill>
          <a:ln w="28575">
            <a:solidFill>
              <a:srgbClr val="FF0000"/>
            </a:solidFill>
          </a:ln>
        </p:spPr>
        <p:txBody>
          <a:bodyPr/>
          <a:lstStyle/>
          <a:p>
            <a:pPr marL="152400" indent="0">
              <a:buNone/>
            </a:pPr>
            <a:r>
              <a:rPr lang="en-GB" sz="1600" dirty="0"/>
              <a:t>To prepare your on-site and off site work plans: </a:t>
            </a:r>
          </a:p>
          <a:p>
            <a:r>
              <a:rPr lang="en-GB" sz="1600" b="1" dirty="0"/>
              <a:t>In Annex 1, identity the unique code for the tasks you want to contribute</a:t>
            </a:r>
          </a:p>
          <a:p>
            <a:r>
              <a:rPr lang="en-GB" sz="1600" b="1" dirty="0"/>
              <a:t>Assign a number of days for each contribution </a:t>
            </a:r>
            <a:endParaRPr lang="en-GB" sz="1400" dirty="0"/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</p:txBody>
      </p:sp>
      <p:sp>
        <p:nvSpPr>
          <p:cNvPr id="24" name="Espace réservé du numéro de diapositive 23">
            <a:extLst>
              <a:ext uri="{FF2B5EF4-FFF2-40B4-BE49-F238E27FC236}">
                <a16:creationId xmlns:a16="http://schemas.microsoft.com/office/drawing/2014/main" id="{221055A6-4984-2443-BAD2-7E5EF8BD7FF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805FDFA0-CDE4-1948-9044-CC263CFED9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5918" y="1093264"/>
            <a:ext cx="3827320" cy="1451536"/>
          </a:xfrm>
          <a:prstGeom prst="rect">
            <a:avLst/>
          </a:prstGeom>
        </p:spPr>
      </p:pic>
      <p:sp>
        <p:nvSpPr>
          <p:cNvPr id="18" name="Ellipse 17">
            <a:extLst>
              <a:ext uri="{FF2B5EF4-FFF2-40B4-BE49-F238E27FC236}">
                <a16:creationId xmlns:a16="http://schemas.microsoft.com/office/drawing/2014/main" id="{31A00239-99CC-0849-A8DC-A1A97A3817C0}"/>
              </a:ext>
            </a:extLst>
          </p:cNvPr>
          <p:cNvSpPr/>
          <p:nvPr/>
        </p:nvSpPr>
        <p:spPr>
          <a:xfrm>
            <a:off x="6099291" y="1531501"/>
            <a:ext cx="759621" cy="2564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9CC9EE9-57CA-E645-8AFA-411F0B3B2610}"/>
              </a:ext>
            </a:extLst>
          </p:cNvPr>
          <p:cNvSpPr/>
          <p:nvPr/>
        </p:nvSpPr>
        <p:spPr>
          <a:xfrm>
            <a:off x="6129111" y="1873896"/>
            <a:ext cx="759621" cy="2564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Forme libre 21">
            <a:extLst>
              <a:ext uri="{FF2B5EF4-FFF2-40B4-BE49-F238E27FC236}">
                <a16:creationId xmlns:a16="http://schemas.microsoft.com/office/drawing/2014/main" id="{7AA4D52D-1CF3-1341-80FE-9933B961090D}"/>
              </a:ext>
            </a:extLst>
          </p:cNvPr>
          <p:cNvSpPr/>
          <p:nvPr/>
        </p:nvSpPr>
        <p:spPr>
          <a:xfrm>
            <a:off x="5263374" y="2172611"/>
            <a:ext cx="3780263" cy="892101"/>
          </a:xfrm>
          <a:custGeom>
            <a:avLst/>
            <a:gdLst>
              <a:gd name="connsiteX0" fmla="*/ 0 w 3780263"/>
              <a:gd name="connsiteY0" fmla="*/ 100361 h 1315844"/>
              <a:gd name="connsiteX1" fmla="*/ 11151 w 3780263"/>
              <a:gd name="connsiteY1" fmla="*/ 1315844 h 1315844"/>
              <a:gd name="connsiteX2" fmla="*/ 345688 w 3780263"/>
              <a:gd name="connsiteY2" fmla="*/ 1170878 h 1315844"/>
              <a:gd name="connsiteX3" fmla="*/ 423746 w 3780263"/>
              <a:gd name="connsiteY3" fmla="*/ 1115122 h 1315844"/>
              <a:gd name="connsiteX4" fmla="*/ 446049 w 3780263"/>
              <a:gd name="connsiteY4" fmla="*/ 1092820 h 1315844"/>
              <a:gd name="connsiteX5" fmla="*/ 512956 w 3780263"/>
              <a:gd name="connsiteY5" fmla="*/ 1059366 h 1315844"/>
              <a:gd name="connsiteX6" fmla="*/ 568712 w 3780263"/>
              <a:gd name="connsiteY6" fmla="*/ 1025912 h 1315844"/>
              <a:gd name="connsiteX7" fmla="*/ 602166 w 3780263"/>
              <a:gd name="connsiteY7" fmla="*/ 1003610 h 1315844"/>
              <a:gd name="connsiteX8" fmla="*/ 646771 w 3780263"/>
              <a:gd name="connsiteY8" fmla="*/ 992459 h 1315844"/>
              <a:gd name="connsiteX9" fmla="*/ 769434 w 3780263"/>
              <a:gd name="connsiteY9" fmla="*/ 959005 h 1315844"/>
              <a:gd name="connsiteX10" fmla="*/ 992459 w 3780263"/>
              <a:gd name="connsiteY10" fmla="*/ 981307 h 1315844"/>
              <a:gd name="connsiteX11" fmla="*/ 1059366 w 3780263"/>
              <a:gd name="connsiteY11" fmla="*/ 1003610 h 1315844"/>
              <a:gd name="connsiteX12" fmla="*/ 1092820 w 3780263"/>
              <a:gd name="connsiteY12" fmla="*/ 1014761 h 1315844"/>
              <a:gd name="connsiteX13" fmla="*/ 1193181 w 3780263"/>
              <a:gd name="connsiteY13" fmla="*/ 1081668 h 1315844"/>
              <a:gd name="connsiteX14" fmla="*/ 1226634 w 3780263"/>
              <a:gd name="connsiteY14" fmla="*/ 1103971 h 1315844"/>
              <a:gd name="connsiteX15" fmla="*/ 1260088 w 3780263"/>
              <a:gd name="connsiteY15" fmla="*/ 1115122 h 1315844"/>
              <a:gd name="connsiteX16" fmla="*/ 1360449 w 3780263"/>
              <a:gd name="connsiteY16" fmla="*/ 1159727 h 1315844"/>
              <a:gd name="connsiteX17" fmla="*/ 1393903 w 3780263"/>
              <a:gd name="connsiteY17" fmla="*/ 1170878 h 1315844"/>
              <a:gd name="connsiteX18" fmla="*/ 1460810 w 3780263"/>
              <a:gd name="connsiteY18" fmla="*/ 1204332 h 1315844"/>
              <a:gd name="connsiteX19" fmla="*/ 1494263 w 3780263"/>
              <a:gd name="connsiteY19" fmla="*/ 1226634 h 1315844"/>
              <a:gd name="connsiteX20" fmla="*/ 1628078 w 3780263"/>
              <a:gd name="connsiteY20" fmla="*/ 1260088 h 1315844"/>
              <a:gd name="connsiteX21" fmla="*/ 1884556 w 3780263"/>
              <a:gd name="connsiteY21" fmla="*/ 1248937 h 1315844"/>
              <a:gd name="connsiteX22" fmla="*/ 1929161 w 3780263"/>
              <a:gd name="connsiteY22" fmla="*/ 1226634 h 1315844"/>
              <a:gd name="connsiteX23" fmla="*/ 1962615 w 3780263"/>
              <a:gd name="connsiteY23" fmla="*/ 1215483 h 1315844"/>
              <a:gd name="connsiteX24" fmla="*/ 2007220 w 3780263"/>
              <a:gd name="connsiteY24" fmla="*/ 1182029 h 1315844"/>
              <a:gd name="connsiteX25" fmla="*/ 2062976 w 3780263"/>
              <a:gd name="connsiteY25" fmla="*/ 1126273 h 1315844"/>
              <a:gd name="connsiteX26" fmla="*/ 2096429 w 3780263"/>
              <a:gd name="connsiteY26" fmla="*/ 1115122 h 1315844"/>
              <a:gd name="connsiteX27" fmla="*/ 2129883 w 3780263"/>
              <a:gd name="connsiteY27" fmla="*/ 1092820 h 1315844"/>
              <a:gd name="connsiteX28" fmla="*/ 2174488 w 3780263"/>
              <a:gd name="connsiteY28" fmla="*/ 1081668 h 1315844"/>
              <a:gd name="connsiteX29" fmla="*/ 2241395 w 3780263"/>
              <a:gd name="connsiteY29" fmla="*/ 1059366 h 1315844"/>
              <a:gd name="connsiteX30" fmla="*/ 2274849 w 3780263"/>
              <a:gd name="connsiteY30" fmla="*/ 1048215 h 1315844"/>
              <a:gd name="connsiteX31" fmla="*/ 2308303 w 3780263"/>
              <a:gd name="connsiteY31" fmla="*/ 1037064 h 1315844"/>
              <a:gd name="connsiteX32" fmla="*/ 2386361 w 3780263"/>
              <a:gd name="connsiteY32" fmla="*/ 1003610 h 1315844"/>
              <a:gd name="connsiteX33" fmla="*/ 2442117 w 3780263"/>
              <a:gd name="connsiteY33" fmla="*/ 970156 h 1315844"/>
              <a:gd name="connsiteX34" fmla="*/ 2509024 w 3780263"/>
              <a:gd name="connsiteY34" fmla="*/ 925551 h 1315844"/>
              <a:gd name="connsiteX35" fmla="*/ 2587083 w 3780263"/>
              <a:gd name="connsiteY35" fmla="*/ 903249 h 1315844"/>
              <a:gd name="connsiteX36" fmla="*/ 2709746 w 3780263"/>
              <a:gd name="connsiteY36" fmla="*/ 925551 h 1315844"/>
              <a:gd name="connsiteX37" fmla="*/ 2732049 w 3780263"/>
              <a:gd name="connsiteY37" fmla="*/ 947854 h 1315844"/>
              <a:gd name="connsiteX38" fmla="*/ 2798956 w 3780263"/>
              <a:gd name="connsiteY38" fmla="*/ 992459 h 1315844"/>
              <a:gd name="connsiteX39" fmla="*/ 2832410 w 3780263"/>
              <a:gd name="connsiteY39" fmla="*/ 1014761 h 1315844"/>
              <a:gd name="connsiteX40" fmla="*/ 2865863 w 3780263"/>
              <a:gd name="connsiteY40" fmla="*/ 1037064 h 1315844"/>
              <a:gd name="connsiteX41" fmla="*/ 2899317 w 3780263"/>
              <a:gd name="connsiteY41" fmla="*/ 1048215 h 1315844"/>
              <a:gd name="connsiteX42" fmla="*/ 2955073 w 3780263"/>
              <a:gd name="connsiteY42" fmla="*/ 1092820 h 1315844"/>
              <a:gd name="connsiteX43" fmla="*/ 3066585 w 3780263"/>
              <a:gd name="connsiteY43" fmla="*/ 1182029 h 1315844"/>
              <a:gd name="connsiteX44" fmla="*/ 3100039 w 3780263"/>
              <a:gd name="connsiteY44" fmla="*/ 1193181 h 1315844"/>
              <a:gd name="connsiteX45" fmla="*/ 3178098 w 3780263"/>
              <a:gd name="connsiteY45" fmla="*/ 1215483 h 1315844"/>
              <a:gd name="connsiteX46" fmla="*/ 3166946 w 3780263"/>
              <a:gd name="connsiteY46" fmla="*/ 1248937 h 1315844"/>
              <a:gd name="connsiteX47" fmla="*/ 3233854 w 3780263"/>
              <a:gd name="connsiteY47" fmla="*/ 1271239 h 1315844"/>
              <a:gd name="connsiteX48" fmla="*/ 3412273 w 3780263"/>
              <a:gd name="connsiteY48" fmla="*/ 1282390 h 1315844"/>
              <a:gd name="connsiteX49" fmla="*/ 3557239 w 3780263"/>
              <a:gd name="connsiteY49" fmla="*/ 1293542 h 1315844"/>
              <a:gd name="connsiteX50" fmla="*/ 3780263 w 3780263"/>
              <a:gd name="connsiteY50" fmla="*/ 1282390 h 1315844"/>
              <a:gd name="connsiteX51" fmla="*/ 3780263 w 3780263"/>
              <a:gd name="connsiteY51" fmla="*/ 1282390 h 1315844"/>
              <a:gd name="connsiteX52" fmla="*/ 3769112 w 3780263"/>
              <a:gd name="connsiteY52" fmla="*/ 0 h 1315844"/>
              <a:gd name="connsiteX53" fmla="*/ 3479181 w 3780263"/>
              <a:gd name="connsiteY53" fmla="*/ 223025 h 1315844"/>
              <a:gd name="connsiteX54" fmla="*/ 3389971 w 3780263"/>
              <a:gd name="connsiteY54" fmla="*/ 256478 h 1315844"/>
              <a:gd name="connsiteX55" fmla="*/ 3323063 w 3780263"/>
              <a:gd name="connsiteY55" fmla="*/ 278781 h 1315844"/>
              <a:gd name="connsiteX56" fmla="*/ 3189249 w 3780263"/>
              <a:gd name="connsiteY56" fmla="*/ 267629 h 1315844"/>
              <a:gd name="connsiteX57" fmla="*/ 3111190 w 3780263"/>
              <a:gd name="connsiteY57" fmla="*/ 234176 h 1315844"/>
              <a:gd name="connsiteX58" fmla="*/ 3077737 w 3780263"/>
              <a:gd name="connsiteY58" fmla="*/ 211873 h 1315844"/>
              <a:gd name="connsiteX59" fmla="*/ 3044283 w 3780263"/>
              <a:gd name="connsiteY59" fmla="*/ 200722 h 1315844"/>
              <a:gd name="connsiteX60" fmla="*/ 3010829 w 3780263"/>
              <a:gd name="connsiteY60" fmla="*/ 178420 h 1315844"/>
              <a:gd name="connsiteX61" fmla="*/ 2966224 w 3780263"/>
              <a:gd name="connsiteY61" fmla="*/ 167268 h 1315844"/>
              <a:gd name="connsiteX62" fmla="*/ 2932771 w 3780263"/>
              <a:gd name="connsiteY62" fmla="*/ 156117 h 1315844"/>
              <a:gd name="connsiteX63" fmla="*/ 2888166 w 3780263"/>
              <a:gd name="connsiteY63" fmla="*/ 144966 h 1315844"/>
              <a:gd name="connsiteX64" fmla="*/ 2821259 w 3780263"/>
              <a:gd name="connsiteY64" fmla="*/ 122664 h 1315844"/>
              <a:gd name="connsiteX65" fmla="*/ 2787805 w 3780263"/>
              <a:gd name="connsiteY65" fmla="*/ 111512 h 1315844"/>
              <a:gd name="connsiteX66" fmla="*/ 2720898 w 3780263"/>
              <a:gd name="connsiteY66" fmla="*/ 100361 h 1315844"/>
              <a:gd name="connsiteX67" fmla="*/ 2397512 w 3780263"/>
              <a:gd name="connsiteY67" fmla="*/ 111512 h 1315844"/>
              <a:gd name="connsiteX68" fmla="*/ 2330605 w 3780263"/>
              <a:gd name="connsiteY68" fmla="*/ 144966 h 1315844"/>
              <a:gd name="connsiteX69" fmla="*/ 2219093 w 3780263"/>
              <a:gd name="connsiteY69" fmla="*/ 200722 h 1315844"/>
              <a:gd name="connsiteX70" fmla="*/ 2118732 w 3780263"/>
              <a:gd name="connsiteY70" fmla="*/ 256478 h 1315844"/>
              <a:gd name="connsiteX71" fmla="*/ 2085278 w 3780263"/>
              <a:gd name="connsiteY71" fmla="*/ 278781 h 1315844"/>
              <a:gd name="connsiteX72" fmla="*/ 2051824 w 3780263"/>
              <a:gd name="connsiteY72" fmla="*/ 289932 h 1315844"/>
              <a:gd name="connsiteX73" fmla="*/ 1951463 w 3780263"/>
              <a:gd name="connsiteY73" fmla="*/ 345688 h 1315844"/>
              <a:gd name="connsiteX74" fmla="*/ 1873405 w 3780263"/>
              <a:gd name="connsiteY74" fmla="*/ 390293 h 1315844"/>
              <a:gd name="connsiteX75" fmla="*/ 1828800 w 3780263"/>
              <a:gd name="connsiteY75" fmla="*/ 401444 h 1315844"/>
              <a:gd name="connsiteX76" fmla="*/ 1527717 w 3780263"/>
              <a:gd name="connsiteY76" fmla="*/ 390293 h 1315844"/>
              <a:gd name="connsiteX77" fmla="*/ 1460810 w 3780263"/>
              <a:gd name="connsiteY77" fmla="*/ 367990 h 1315844"/>
              <a:gd name="connsiteX78" fmla="*/ 1371600 w 3780263"/>
              <a:gd name="connsiteY78" fmla="*/ 345688 h 1315844"/>
              <a:gd name="connsiteX79" fmla="*/ 1304693 w 3780263"/>
              <a:gd name="connsiteY79" fmla="*/ 323386 h 1315844"/>
              <a:gd name="connsiteX80" fmla="*/ 1260088 w 3780263"/>
              <a:gd name="connsiteY80" fmla="*/ 312234 h 1315844"/>
              <a:gd name="connsiteX81" fmla="*/ 1193181 w 3780263"/>
              <a:gd name="connsiteY81" fmla="*/ 289932 h 1315844"/>
              <a:gd name="connsiteX82" fmla="*/ 1092820 w 3780263"/>
              <a:gd name="connsiteY82" fmla="*/ 234176 h 1315844"/>
              <a:gd name="connsiteX83" fmla="*/ 1037063 w 3780263"/>
              <a:gd name="connsiteY83" fmla="*/ 178420 h 1315844"/>
              <a:gd name="connsiteX84" fmla="*/ 869795 w 3780263"/>
              <a:gd name="connsiteY84" fmla="*/ 111512 h 1315844"/>
              <a:gd name="connsiteX85" fmla="*/ 546410 w 3780263"/>
              <a:gd name="connsiteY85" fmla="*/ 122664 h 1315844"/>
              <a:gd name="connsiteX86" fmla="*/ 524107 w 3780263"/>
              <a:gd name="connsiteY86" fmla="*/ 144966 h 1315844"/>
              <a:gd name="connsiteX87" fmla="*/ 490654 w 3780263"/>
              <a:gd name="connsiteY87" fmla="*/ 156117 h 1315844"/>
              <a:gd name="connsiteX88" fmla="*/ 390293 w 3780263"/>
              <a:gd name="connsiteY88" fmla="*/ 156117 h 1315844"/>
              <a:gd name="connsiteX89" fmla="*/ 0 w 3780263"/>
              <a:gd name="connsiteY89" fmla="*/ 100361 h 131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780263" h="1315844">
                <a:moveTo>
                  <a:pt x="0" y="100361"/>
                </a:moveTo>
                <a:lnTo>
                  <a:pt x="11151" y="1315844"/>
                </a:lnTo>
                <a:lnTo>
                  <a:pt x="345688" y="1170878"/>
                </a:lnTo>
                <a:cubicBezTo>
                  <a:pt x="371707" y="1152293"/>
                  <a:pt x="398506" y="1134753"/>
                  <a:pt x="423746" y="1115122"/>
                </a:cubicBezTo>
                <a:cubicBezTo>
                  <a:pt x="432045" y="1108667"/>
                  <a:pt x="437839" y="1099388"/>
                  <a:pt x="446049" y="1092820"/>
                </a:cubicBezTo>
                <a:cubicBezTo>
                  <a:pt x="476932" y="1068114"/>
                  <a:pt x="477621" y="1071144"/>
                  <a:pt x="512956" y="1059366"/>
                </a:cubicBezTo>
                <a:cubicBezTo>
                  <a:pt x="556518" y="1015806"/>
                  <a:pt x="510810" y="1054863"/>
                  <a:pt x="568712" y="1025912"/>
                </a:cubicBezTo>
                <a:cubicBezTo>
                  <a:pt x="580699" y="1019918"/>
                  <a:pt x="589847" y="1008889"/>
                  <a:pt x="602166" y="1003610"/>
                </a:cubicBezTo>
                <a:cubicBezTo>
                  <a:pt x="616253" y="997573"/>
                  <a:pt x="632091" y="996863"/>
                  <a:pt x="646771" y="992459"/>
                </a:cubicBezTo>
                <a:cubicBezTo>
                  <a:pt x="759958" y="958502"/>
                  <a:pt x="667810" y="979329"/>
                  <a:pt x="769434" y="959005"/>
                </a:cubicBezTo>
                <a:cubicBezTo>
                  <a:pt x="879304" y="965872"/>
                  <a:pt x="911608" y="957052"/>
                  <a:pt x="992459" y="981307"/>
                </a:cubicBezTo>
                <a:cubicBezTo>
                  <a:pt x="1014976" y="988062"/>
                  <a:pt x="1037064" y="996176"/>
                  <a:pt x="1059366" y="1003610"/>
                </a:cubicBezTo>
                <a:lnTo>
                  <a:pt x="1092820" y="1014761"/>
                </a:lnTo>
                <a:lnTo>
                  <a:pt x="1193181" y="1081668"/>
                </a:lnTo>
                <a:cubicBezTo>
                  <a:pt x="1204332" y="1089102"/>
                  <a:pt x="1213920" y="1099733"/>
                  <a:pt x="1226634" y="1103971"/>
                </a:cubicBezTo>
                <a:lnTo>
                  <a:pt x="1260088" y="1115122"/>
                </a:lnTo>
                <a:cubicBezTo>
                  <a:pt x="1313102" y="1150465"/>
                  <a:pt x="1280828" y="1133187"/>
                  <a:pt x="1360449" y="1159727"/>
                </a:cubicBezTo>
                <a:lnTo>
                  <a:pt x="1393903" y="1170878"/>
                </a:lnTo>
                <a:cubicBezTo>
                  <a:pt x="1489764" y="1234789"/>
                  <a:pt x="1368483" y="1158169"/>
                  <a:pt x="1460810" y="1204332"/>
                </a:cubicBezTo>
                <a:cubicBezTo>
                  <a:pt x="1472797" y="1210325"/>
                  <a:pt x="1482016" y="1221191"/>
                  <a:pt x="1494263" y="1226634"/>
                </a:cubicBezTo>
                <a:cubicBezTo>
                  <a:pt x="1547279" y="1250197"/>
                  <a:pt x="1571971" y="1250737"/>
                  <a:pt x="1628078" y="1260088"/>
                </a:cubicBezTo>
                <a:cubicBezTo>
                  <a:pt x="1713571" y="1256371"/>
                  <a:pt x="1799506" y="1258387"/>
                  <a:pt x="1884556" y="1248937"/>
                </a:cubicBezTo>
                <a:cubicBezTo>
                  <a:pt x="1901078" y="1247101"/>
                  <a:pt x="1913882" y="1233182"/>
                  <a:pt x="1929161" y="1226634"/>
                </a:cubicBezTo>
                <a:cubicBezTo>
                  <a:pt x="1939965" y="1222004"/>
                  <a:pt x="1951464" y="1219200"/>
                  <a:pt x="1962615" y="1215483"/>
                </a:cubicBezTo>
                <a:cubicBezTo>
                  <a:pt x="1977483" y="1204332"/>
                  <a:pt x="1994078" y="1195171"/>
                  <a:pt x="2007220" y="1182029"/>
                </a:cubicBezTo>
                <a:cubicBezTo>
                  <a:pt x="2051825" y="1137424"/>
                  <a:pt x="2003502" y="1156010"/>
                  <a:pt x="2062976" y="1126273"/>
                </a:cubicBezTo>
                <a:cubicBezTo>
                  <a:pt x="2073489" y="1121016"/>
                  <a:pt x="2085916" y="1120379"/>
                  <a:pt x="2096429" y="1115122"/>
                </a:cubicBezTo>
                <a:cubicBezTo>
                  <a:pt x="2108416" y="1109128"/>
                  <a:pt x="2117565" y="1098099"/>
                  <a:pt x="2129883" y="1092820"/>
                </a:cubicBezTo>
                <a:cubicBezTo>
                  <a:pt x="2143970" y="1086783"/>
                  <a:pt x="2159808" y="1086072"/>
                  <a:pt x="2174488" y="1081668"/>
                </a:cubicBezTo>
                <a:cubicBezTo>
                  <a:pt x="2197005" y="1074913"/>
                  <a:pt x="2219093" y="1066800"/>
                  <a:pt x="2241395" y="1059366"/>
                </a:cubicBezTo>
                <a:lnTo>
                  <a:pt x="2274849" y="1048215"/>
                </a:lnTo>
                <a:cubicBezTo>
                  <a:pt x="2286000" y="1044498"/>
                  <a:pt x="2297790" y="1042321"/>
                  <a:pt x="2308303" y="1037064"/>
                </a:cubicBezTo>
                <a:cubicBezTo>
                  <a:pt x="2363420" y="1009504"/>
                  <a:pt x="2337137" y="1020018"/>
                  <a:pt x="2386361" y="1003610"/>
                </a:cubicBezTo>
                <a:cubicBezTo>
                  <a:pt x="2436395" y="953574"/>
                  <a:pt x="2376976" y="1006345"/>
                  <a:pt x="2442117" y="970156"/>
                </a:cubicBezTo>
                <a:cubicBezTo>
                  <a:pt x="2465548" y="957139"/>
                  <a:pt x="2483020" y="932052"/>
                  <a:pt x="2509024" y="925551"/>
                </a:cubicBezTo>
                <a:cubicBezTo>
                  <a:pt x="2565033" y="911549"/>
                  <a:pt x="2539090" y="919246"/>
                  <a:pt x="2587083" y="903249"/>
                </a:cubicBezTo>
                <a:cubicBezTo>
                  <a:pt x="2599380" y="904786"/>
                  <a:pt x="2682604" y="909266"/>
                  <a:pt x="2709746" y="925551"/>
                </a:cubicBezTo>
                <a:cubicBezTo>
                  <a:pt x="2718761" y="930960"/>
                  <a:pt x="2723638" y="941546"/>
                  <a:pt x="2732049" y="947854"/>
                </a:cubicBezTo>
                <a:cubicBezTo>
                  <a:pt x="2753492" y="963937"/>
                  <a:pt x="2776654" y="977591"/>
                  <a:pt x="2798956" y="992459"/>
                </a:cubicBezTo>
                <a:lnTo>
                  <a:pt x="2832410" y="1014761"/>
                </a:lnTo>
                <a:cubicBezTo>
                  <a:pt x="2843561" y="1022195"/>
                  <a:pt x="2853149" y="1032826"/>
                  <a:pt x="2865863" y="1037064"/>
                </a:cubicBezTo>
                <a:lnTo>
                  <a:pt x="2899317" y="1048215"/>
                </a:lnTo>
                <a:cubicBezTo>
                  <a:pt x="2975252" y="1124147"/>
                  <a:pt x="2856586" y="1008401"/>
                  <a:pt x="2955073" y="1092820"/>
                </a:cubicBezTo>
                <a:cubicBezTo>
                  <a:pt x="2993832" y="1126043"/>
                  <a:pt x="3013794" y="1164431"/>
                  <a:pt x="3066585" y="1182029"/>
                </a:cubicBezTo>
                <a:cubicBezTo>
                  <a:pt x="3077736" y="1185746"/>
                  <a:pt x="3088737" y="1189952"/>
                  <a:pt x="3100039" y="1193181"/>
                </a:cubicBezTo>
                <a:cubicBezTo>
                  <a:pt x="3198081" y="1221193"/>
                  <a:pt x="3097866" y="1188740"/>
                  <a:pt x="3178098" y="1215483"/>
                </a:cubicBezTo>
                <a:cubicBezTo>
                  <a:pt x="3174381" y="1226634"/>
                  <a:pt x="3158634" y="1240625"/>
                  <a:pt x="3166946" y="1248937"/>
                </a:cubicBezTo>
                <a:cubicBezTo>
                  <a:pt x="3183569" y="1265560"/>
                  <a:pt x="3210391" y="1269773"/>
                  <a:pt x="3233854" y="1271239"/>
                </a:cubicBezTo>
                <a:lnTo>
                  <a:pt x="3412273" y="1282390"/>
                </a:lnTo>
                <a:cubicBezTo>
                  <a:pt x="3489333" y="1301656"/>
                  <a:pt x="3441552" y="1293542"/>
                  <a:pt x="3557239" y="1293542"/>
                </a:cubicBezTo>
                <a:lnTo>
                  <a:pt x="3780263" y="1282390"/>
                </a:lnTo>
                <a:lnTo>
                  <a:pt x="3780263" y="1282390"/>
                </a:lnTo>
                <a:lnTo>
                  <a:pt x="3769112" y="0"/>
                </a:lnTo>
                <a:lnTo>
                  <a:pt x="3479181" y="223025"/>
                </a:lnTo>
                <a:lnTo>
                  <a:pt x="3389971" y="256478"/>
                </a:lnTo>
                <a:cubicBezTo>
                  <a:pt x="3367831" y="264385"/>
                  <a:pt x="3323063" y="278781"/>
                  <a:pt x="3323063" y="278781"/>
                </a:cubicBezTo>
                <a:cubicBezTo>
                  <a:pt x="3278458" y="275064"/>
                  <a:pt x="3233616" y="273545"/>
                  <a:pt x="3189249" y="267629"/>
                </a:cubicBezTo>
                <a:cubicBezTo>
                  <a:pt x="3168851" y="264909"/>
                  <a:pt x="3125542" y="242377"/>
                  <a:pt x="3111190" y="234176"/>
                </a:cubicBezTo>
                <a:cubicBezTo>
                  <a:pt x="3099554" y="227527"/>
                  <a:pt x="3089724" y="217867"/>
                  <a:pt x="3077737" y="211873"/>
                </a:cubicBezTo>
                <a:cubicBezTo>
                  <a:pt x="3067223" y="206616"/>
                  <a:pt x="3054797" y="205979"/>
                  <a:pt x="3044283" y="200722"/>
                </a:cubicBezTo>
                <a:cubicBezTo>
                  <a:pt x="3032296" y="194729"/>
                  <a:pt x="3023147" y="183699"/>
                  <a:pt x="3010829" y="178420"/>
                </a:cubicBezTo>
                <a:cubicBezTo>
                  <a:pt x="2996742" y="172383"/>
                  <a:pt x="2980960" y="171478"/>
                  <a:pt x="2966224" y="167268"/>
                </a:cubicBezTo>
                <a:cubicBezTo>
                  <a:pt x="2954922" y="164039"/>
                  <a:pt x="2944073" y="159346"/>
                  <a:pt x="2932771" y="156117"/>
                </a:cubicBezTo>
                <a:cubicBezTo>
                  <a:pt x="2918035" y="151907"/>
                  <a:pt x="2902846" y="149370"/>
                  <a:pt x="2888166" y="144966"/>
                </a:cubicBezTo>
                <a:cubicBezTo>
                  <a:pt x="2865649" y="138211"/>
                  <a:pt x="2843561" y="130098"/>
                  <a:pt x="2821259" y="122664"/>
                </a:cubicBezTo>
                <a:cubicBezTo>
                  <a:pt x="2810108" y="118947"/>
                  <a:pt x="2799400" y="113444"/>
                  <a:pt x="2787805" y="111512"/>
                </a:cubicBezTo>
                <a:lnTo>
                  <a:pt x="2720898" y="100361"/>
                </a:lnTo>
                <a:cubicBezTo>
                  <a:pt x="2613103" y="104078"/>
                  <a:pt x="2505161" y="104784"/>
                  <a:pt x="2397512" y="111512"/>
                </a:cubicBezTo>
                <a:cubicBezTo>
                  <a:pt x="2369908" y="113237"/>
                  <a:pt x="2352674" y="131725"/>
                  <a:pt x="2330605" y="144966"/>
                </a:cubicBezTo>
                <a:cubicBezTo>
                  <a:pt x="2251796" y="192251"/>
                  <a:pt x="2277268" y="181330"/>
                  <a:pt x="2219093" y="200722"/>
                </a:cubicBezTo>
                <a:cubicBezTo>
                  <a:pt x="2142405" y="251847"/>
                  <a:pt x="2177614" y="236851"/>
                  <a:pt x="2118732" y="256478"/>
                </a:cubicBezTo>
                <a:cubicBezTo>
                  <a:pt x="2107581" y="263912"/>
                  <a:pt x="2097265" y="272787"/>
                  <a:pt x="2085278" y="278781"/>
                </a:cubicBezTo>
                <a:cubicBezTo>
                  <a:pt x="2074764" y="284038"/>
                  <a:pt x="2062099" y="284224"/>
                  <a:pt x="2051824" y="289932"/>
                </a:cubicBezTo>
                <a:cubicBezTo>
                  <a:pt x="1936792" y="353838"/>
                  <a:pt x="2027161" y="320456"/>
                  <a:pt x="1951463" y="345688"/>
                </a:cubicBezTo>
                <a:cubicBezTo>
                  <a:pt x="1923733" y="364174"/>
                  <a:pt x="1905741" y="378167"/>
                  <a:pt x="1873405" y="390293"/>
                </a:cubicBezTo>
                <a:cubicBezTo>
                  <a:pt x="1859055" y="395674"/>
                  <a:pt x="1843668" y="397727"/>
                  <a:pt x="1828800" y="401444"/>
                </a:cubicBezTo>
                <a:cubicBezTo>
                  <a:pt x="1728439" y="397727"/>
                  <a:pt x="1627734" y="399386"/>
                  <a:pt x="1527717" y="390293"/>
                </a:cubicBezTo>
                <a:cubicBezTo>
                  <a:pt x="1504305" y="388165"/>
                  <a:pt x="1483617" y="373692"/>
                  <a:pt x="1460810" y="367990"/>
                </a:cubicBezTo>
                <a:cubicBezTo>
                  <a:pt x="1431073" y="360556"/>
                  <a:pt x="1400679" y="355381"/>
                  <a:pt x="1371600" y="345688"/>
                </a:cubicBezTo>
                <a:cubicBezTo>
                  <a:pt x="1349298" y="338254"/>
                  <a:pt x="1327500" y="329088"/>
                  <a:pt x="1304693" y="323386"/>
                </a:cubicBezTo>
                <a:cubicBezTo>
                  <a:pt x="1289825" y="319669"/>
                  <a:pt x="1274768" y="316638"/>
                  <a:pt x="1260088" y="312234"/>
                </a:cubicBezTo>
                <a:cubicBezTo>
                  <a:pt x="1237571" y="305479"/>
                  <a:pt x="1193181" y="289932"/>
                  <a:pt x="1193181" y="289932"/>
                </a:cubicBezTo>
                <a:cubicBezTo>
                  <a:pt x="1116493" y="238807"/>
                  <a:pt x="1151702" y="253803"/>
                  <a:pt x="1092820" y="234176"/>
                </a:cubicBezTo>
                <a:cubicBezTo>
                  <a:pt x="1074234" y="215591"/>
                  <a:pt x="1061325" y="188529"/>
                  <a:pt x="1037063" y="178420"/>
                </a:cubicBezTo>
                <a:cubicBezTo>
                  <a:pt x="892399" y="118143"/>
                  <a:pt x="949091" y="137945"/>
                  <a:pt x="869795" y="111512"/>
                </a:cubicBezTo>
                <a:cubicBezTo>
                  <a:pt x="762000" y="115229"/>
                  <a:pt x="653768" y="112274"/>
                  <a:pt x="546410" y="122664"/>
                </a:cubicBezTo>
                <a:cubicBezTo>
                  <a:pt x="535945" y="123677"/>
                  <a:pt x="533122" y="139557"/>
                  <a:pt x="524107" y="144966"/>
                </a:cubicBezTo>
                <a:cubicBezTo>
                  <a:pt x="514028" y="151013"/>
                  <a:pt x="502368" y="155141"/>
                  <a:pt x="490654" y="156117"/>
                </a:cubicBezTo>
                <a:cubicBezTo>
                  <a:pt x="457316" y="158895"/>
                  <a:pt x="423747" y="156117"/>
                  <a:pt x="390293" y="156117"/>
                </a:cubicBezTo>
                <a:lnTo>
                  <a:pt x="0" y="1003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EE67B6B-F4E7-6B41-9898-B0E824795BC6}"/>
              </a:ext>
            </a:extLst>
          </p:cNvPr>
          <p:cNvSpPr txBox="1"/>
          <p:nvPr/>
        </p:nvSpPr>
        <p:spPr>
          <a:xfrm>
            <a:off x="2046248" y="3661452"/>
            <a:ext cx="255198" cy="881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GB" sz="2000" dirty="0"/>
              <a:t>.</a:t>
            </a:r>
          </a:p>
          <a:p>
            <a:pPr>
              <a:lnSpc>
                <a:spcPts val="1200"/>
              </a:lnSpc>
            </a:pPr>
            <a:r>
              <a:rPr lang="en-GB" sz="2000" dirty="0"/>
              <a:t>.</a:t>
            </a:r>
          </a:p>
          <a:p>
            <a:pPr>
              <a:lnSpc>
                <a:spcPts val="1200"/>
              </a:lnSpc>
            </a:pPr>
            <a:r>
              <a:rPr lang="en-GB" sz="2000" dirty="0"/>
              <a:t>.</a:t>
            </a:r>
          </a:p>
          <a:p>
            <a:pPr>
              <a:lnSpc>
                <a:spcPts val="1200"/>
              </a:lnSpc>
            </a:pPr>
            <a:r>
              <a:rPr lang="en-GB" sz="2000" dirty="0"/>
              <a:t>.</a:t>
            </a:r>
          </a:p>
          <a:p>
            <a:pPr>
              <a:lnSpc>
                <a:spcPts val="1200"/>
              </a:lnSpc>
            </a:pPr>
            <a:r>
              <a:rPr lang="en-GB" sz="2000" dirty="0"/>
              <a:t>.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3D7E7FE-8864-1A4B-A94D-382A8BC01D01}"/>
              </a:ext>
            </a:extLst>
          </p:cNvPr>
          <p:cNvSpPr/>
          <p:nvPr/>
        </p:nvSpPr>
        <p:spPr>
          <a:xfrm>
            <a:off x="1741927" y="1229420"/>
            <a:ext cx="866119" cy="23441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/>
              <a:t>5 days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EF1966BA-402D-4642-89A5-6C6D6B7D0414}"/>
              </a:ext>
            </a:extLst>
          </p:cNvPr>
          <p:cNvSpPr/>
          <p:nvPr/>
        </p:nvSpPr>
        <p:spPr>
          <a:xfrm>
            <a:off x="1547448" y="2609948"/>
            <a:ext cx="866119" cy="23441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/>
              <a:t>10 days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82835AF-8A3E-1044-AA97-54C55179E0D9}"/>
              </a:ext>
            </a:extLst>
          </p:cNvPr>
          <p:cNvSpPr/>
          <p:nvPr/>
        </p:nvSpPr>
        <p:spPr>
          <a:xfrm>
            <a:off x="3689289" y="1246721"/>
            <a:ext cx="866119" cy="23441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/>
              <a:t>5 days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B1041E1A-3A7B-D94A-9A74-2EE77A3B3982}"/>
              </a:ext>
            </a:extLst>
          </p:cNvPr>
          <p:cNvSpPr/>
          <p:nvPr/>
        </p:nvSpPr>
        <p:spPr>
          <a:xfrm>
            <a:off x="6577340" y="2049696"/>
            <a:ext cx="866119" cy="23441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/>
              <a:t>10 days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8EFF67F0-0AFD-8B44-812E-1BF86BCD2579}"/>
              </a:ext>
            </a:extLst>
          </p:cNvPr>
          <p:cNvSpPr/>
          <p:nvPr/>
        </p:nvSpPr>
        <p:spPr>
          <a:xfrm>
            <a:off x="6661896" y="1445584"/>
            <a:ext cx="866119" cy="23441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/>
              <a:t>5 days</a:t>
            </a:r>
          </a:p>
        </p:txBody>
      </p:sp>
    </p:spTree>
    <p:extLst>
      <p:ext uri="{BB962C8B-B14F-4D97-AF65-F5344CB8AC3E}">
        <p14:creationId xmlns:p14="http://schemas.microsoft.com/office/powerpoint/2010/main" val="3227852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437E59EB-83EB-F843-A86D-604AA3E2F8A4}"/>
              </a:ext>
            </a:extLst>
          </p:cNvPr>
          <p:cNvGrpSpPr/>
          <p:nvPr/>
        </p:nvGrpSpPr>
        <p:grpSpPr>
          <a:xfrm>
            <a:off x="0" y="992462"/>
            <a:ext cx="9144000" cy="3318590"/>
            <a:chOff x="0" y="992462"/>
            <a:chExt cx="9144000" cy="331859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F8D8A430-3DD7-F14B-A887-50B5BF72B7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9259"/>
            <a:stretch/>
          </p:blipFill>
          <p:spPr>
            <a:xfrm>
              <a:off x="0" y="992462"/>
              <a:ext cx="9144000" cy="331859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36F286E4-0B2D-B549-9168-57616F8068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743869"/>
              <a:ext cx="9144000" cy="2232837"/>
            </a:xfrm>
            <a:prstGeom prst="rect">
              <a:avLst/>
            </a:prstGeom>
          </p:spPr>
        </p:pic>
      </p:grpSp>
      <p:sp>
        <p:nvSpPr>
          <p:cNvPr id="31" name="Espace réservé du texte 2">
            <a:extLst>
              <a:ext uri="{FF2B5EF4-FFF2-40B4-BE49-F238E27FC236}">
                <a16:creationId xmlns:a16="http://schemas.microsoft.com/office/drawing/2014/main" id="{0E09D6F1-FA96-824C-8467-0E4DC3819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4762" y="3741214"/>
            <a:ext cx="8479022" cy="2927215"/>
          </a:xfrm>
          <a:solidFill>
            <a:srgbClr val="FFFF99"/>
          </a:solidFill>
          <a:ln w="28575">
            <a:solidFill>
              <a:srgbClr val="FF0000"/>
            </a:solidFill>
          </a:ln>
        </p:spPr>
        <p:txBody>
          <a:bodyPr/>
          <a:lstStyle/>
          <a:p>
            <a:pPr marL="152400" indent="0">
              <a:buNone/>
            </a:pPr>
            <a:r>
              <a:rPr lang="en-GB" sz="1600" dirty="0"/>
              <a:t>For the on-site workplan, please indicate (</a:t>
            </a:r>
            <a:r>
              <a:rPr lang="en-GB" sz="1600" b="1" dirty="0">
                <a:solidFill>
                  <a:srgbClr val="FF0000"/>
                </a:solidFill>
              </a:rPr>
              <a:t>one per line</a:t>
            </a:r>
            <a:r>
              <a:rPr lang="en-GB" sz="1600" dirty="0"/>
              <a:t>): </a:t>
            </a:r>
          </a:p>
          <a:p>
            <a:r>
              <a:rPr lang="en-GB" sz="1600" dirty="0"/>
              <a:t>The </a:t>
            </a:r>
            <a:r>
              <a:rPr lang="en-GB" sz="1600" b="1" dirty="0"/>
              <a:t>code</a:t>
            </a:r>
            <a:r>
              <a:rPr lang="en-GB" sz="1600" dirty="0"/>
              <a:t>, </a:t>
            </a:r>
            <a:r>
              <a:rPr lang="en-GB" sz="1600" b="1" dirty="0"/>
              <a:t>as given in Annex 1</a:t>
            </a:r>
            <a:r>
              <a:rPr lang="en-GB" sz="1600" dirty="0"/>
              <a:t>, for all the tasks you want to contribute for all RT</a:t>
            </a:r>
          </a:p>
          <a:p>
            <a:r>
              <a:rPr lang="en-GB" sz="1600" dirty="0"/>
              <a:t>The</a:t>
            </a:r>
            <a:r>
              <a:rPr lang="en-GB" sz="1600" b="1" dirty="0"/>
              <a:t> number of days for a given task</a:t>
            </a:r>
            <a:r>
              <a:rPr lang="en-GB" sz="1600" dirty="0"/>
              <a:t>. This information is very important. </a:t>
            </a:r>
          </a:p>
          <a:p>
            <a:pPr lvl="1"/>
            <a:r>
              <a:rPr lang="en-GB" sz="1400" dirty="0"/>
              <a:t>The sum should equal the “Proposed working days on site” number (32 here)</a:t>
            </a:r>
          </a:p>
          <a:p>
            <a:r>
              <a:rPr lang="en-GB" sz="1600" dirty="0"/>
              <a:t>The on-site workplan (in short) for each task</a:t>
            </a:r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</p:txBody>
      </p:sp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54380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3: </a:t>
            </a:r>
            <a:r>
              <a:rPr lang="en-US" dirty="0"/>
              <a:t>Onsite </a:t>
            </a: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Workplan: </a:t>
            </a: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1st key step</a:t>
            </a:r>
          </a:p>
        </p:txBody>
      </p:sp>
      <p:sp>
        <p:nvSpPr>
          <p:cNvPr id="24" name="Espace réservé du numéro de diapositive 23">
            <a:extLst>
              <a:ext uri="{FF2B5EF4-FFF2-40B4-BE49-F238E27FC236}">
                <a16:creationId xmlns:a16="http://schemas.microsoft.com/office/drawing/2014/main" id="{221055A6-4984-2443-BAD2-7E5EF8BD7FF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5906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5CEF0EE4-55FE-5945-99D8-0E7DD27424E1}"/>
              </a:ext>
            </a:extLst>
          </p:cNvPr>
          <p:cNvGrpSpPr/>
          <p:nvPr/>
        </p:nvGrpSpPr>
        <p:grpSpPr>
          <a:xfrm>
            <a:off x="0" y="1349295"/>
            <a:ext cx="9144000" cy="3452912"/>
            <a:chOff x="0" y="914400"/>
            <a:chExt cx="9144000" cy="3452912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0F1E0395-6440-8046-9A0F-644EFF9B2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914400"/>
              <a:ext cx="9144000" cy="3452912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C6DBF28-221F-DA4C-AE16-AF5C5BAB3FBD}"/>
                </a:ext>
              </a:extLst>
            </p:cNvPr>
            <p:cNvSpPr/>
            <p:nvPr/>
          </p:nvSpPr>
          <p:spPr>
            <a:xfrm>
              <a:off x="1226634" y="2466199"/>
              <a:ext cx="4293220" cy="598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54380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lvl="0" indent="-203200"/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4: Overall Offsite Time</a:t>
            </a:r>
          </a:p>
        </p:txBody>
      </p:sp>
      <p:cxnSp>
        <p:nvCxnSpPr>
          <p:cNvPr id="139" name="Shape 139"/>
          <p:cNvCxnSpPr>
            <a:cxnSpLocks/>
          </p:cNvCxnSpPr>
          <p:nvPr/>
        </p:nvCxnSpPr>
        <p:spPr>
          <a:xfrm flipV="1">
            <a:off x="1338145" y="2466850"/>
            <a:ext cx="26219" cy="2517745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140" name="Shape 140"/>
          <p:cNvSpPr txBox="1"/>
          <p:nvPr/>
        </p:nvSpPr>
        <p:spPr>
          <a:xfrm>
            <a:off x="332228" y="4985246"/>
            <a:ext cx="5789792" cy="1187046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lvl="0" indent="-285750"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Indicate your </a:t>
            </a: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total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off-site days : sum over devices and over RT you want to contribute</a:t>
            </a:r>
          </a:p>
          <a:p>
            <a:pPr marL="285750" indent="-285750"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breakdown between RT and devices will be done in the work plan</a:t>
            </a:r>
          </a:p>
          <a:p>
            <a:pPr marL="285750" lvl="0" indent="-285750">
              <a:buSzPct val="100000"/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Forme libre 13">
            <a:extLst>
              <a:ext uri="{FF2B5EF4-FFF2-40B4-BE49-F238E27FC236}">
                <a16:creationId xmlns:a16="http://schemas.microsoft.com/office/drawing/2014/main" id="{3F7E7844-B9E3-A846-991A-AA29FB920A2C}"/>
              </a:ext>
            </a:extLst>
          </p:cNvPr>
          <p:cNvSpPr/>
          <p:nvPr/>
        </p:nvSpPr>
        <p:spPr>
          <a:xfrm>
            <a:off x="5263374" y="2172611"/>
            <a:ext cx="3780263" cy="892101"/>
          </a:xfrm>
          <a:custGeom>
            <a:avLst/>
            <a:gdLst>
              <a:gd name="connsiteX0" fmla="*/ 0 w 3780263"/>
              <a:gd name="connsiteY0" fmla="*/ 100361 h 1315844"/>
              <a:gd name="connsiteX1" fmla="*/ 11151 w 3780263"/>
              <a:gd name="connsiteY1" fmla="*/ 1315844 h 1315844"/>
              <a:gd name="connsiteX2" fmla="*/ 345688 w 3780263"/>
              <a:gd name="connsiteY2" fmla="*/ 1170878 h 1315844"/>
              <a:gd name="connsiteX3" fmla="*/ 423746 w 3780263"/>
              <a:gd name="connsiteY3" fmla="*/ 1115122 h 1315844"/>
              <a:gd name="connsiteX4" fmla="*/ 446049 w 3780263"/>
              <a:gd name="connsiteY4" fmla="*/ 1092820 h 1315844"/>
              <a:gd name="connsiteX5" fmla="*/ 512956 w 3780263"/>
              <a:gd name="connsiteY5" fmla="*/ 1059366 h 1315844"/>
              <a:gd name="connsiteX6" fmla="*/ 568712 w 3780263"/>
              <a:gd name="connsiteY6" fmla="*/ 1025912 h 1315844"/>
              <a:gd name="connsiteX7" fmla="*/ 602166 w 3780263"/>
              <a:gd name="connsiteY7" fmla="*/ 1003610 h 1315844"/>
              <a:gd name="connsiteX8" fmla="*/ 646771 w 3780263"/>
              <a:gd name="connsiteY8" fmla="*/ 992459 h 1315844"/>
              <a:gd name="connsiteX9" fmla="*/ 769434 w 3780263"/>
              <a:gd name="connsiteY9" fmla="*/ 959005 h 1315844"/>
              <a:gd name="connsiteX10" fmla="*/ 992459 w 3780263"/>
              <a:gd name="connsiteY10" fmla="*/ 981307 h 1315844"/>
              <a:gd name="connsiteX11" fmla="*/ 1059366 w 3780263"/>
              <a:gd name="connsiteY11" fmla="*/ 1003610 h 1315844"/>
              <a:gd name="connsiteX12" fmla="*/ 1092820 w 3780263"/>
              <a:gd name="connsiteY12" fmla="*/ 1014761 h 1315844"/>
              <a:gd name="connsiteX13" fmla="*/ 1193181 w 3780263"/>
              <a:gd name="connsiteY13" fmla="*/ 1081668 h 1315844"/>
              <a:gd name="connsiteX14" fmla="*/ 1226634 w 3780263"/>
              <a:gd name="connsiteY14" fmla="*/ 1103971 h 1315844"/>
              <a:gd name="connsiteX15" fmla="*/ 1260088 w 3780263"/>
              <a:gd name="connsiteY15" fmla="*/ 1115122 h 1315844"/>
              <a:gd name="connsiteX16" fmla="*/ 1360449 w 3780263"/>
              <a:gd name="connsiteY16" fmla="*/ 1159727 h 1315844"/>
              <a:gd name="connsiteX17" fmla="*/ 1393903 w 3780263"/>
              <a:gd name="connsiteY17" fmla="*/ 1170878 h 1315844"/>
              <a:gd name="connsiteX18" fmla="*/ 1460810 w 3780263"/>
              <a:gd name="connsiteY18" fmla="*/ 1204332 h 1315844"/>
              <a:gd name="connsiteX19" fmla="*/ 1494263 w 3780263"/>
              <a:gd name="connsiteY19" fmla="*/ 1226634 h 1315844"/>
              <a:gd name="connsiteX20" fmla="*/ 1628078 w 3780263"/>
              <a:gd name="connsiteY20" fmla="*/ 1260088 h 1315844"/>
              <a:gd name="connsiteX21" fmla="*/ 1884556 w 3780263"/>
              <a:gd name="connsiteY21" fmla="*/ 1248937 h 1315844"/>
              <a:gd name="connsiteX22" fmla="*/ 1929161 w 3780263"/>
              <a:gd name="connsiteY22" fmla="*/ 1226634 h 1315844"/>
              <a:gd name="connsiteX23" fmla="*/ 1962615 w 3780263"/>
              <a:gd name="connsiteY23" fmla="*/ 1215483 h 1315844"/>
              <a:gd name="connsiteX24" fmla="*/ 2007220 w 3780263"/>
              <a:gd name="connsiteY24" fmla="*/ 1182029 h 1315844"/>
              <a:gd name="connsiteX25" fmla="*/ 2062976 w 3780263"/>
              <a:gd name="connsiteY25" fmla="*/ 1126273 h 1315844"/>
              <a:gd name="connsiteX26" fmla="*/ 2096429 w 3780263"/>
              <a:gd name="connsiteY26" fmla="*/ 1115122 h 1315844"/>
              <a:gd name="connsiteX27" fmla="*/ 2129883 w 3780263"/>
              <a:gd name="connsiteY27" fmla="*/ 1092820 h 1315844"/>
              <a:gd name="connsiteX28" fmla="*/ 2174488 w 3780263"/>
              <a:gd name="connsiteY28" fmla="*/ 1081668 h 1315844"/>
              <a:gd name="connsiteX29" fmla="*/ 2241395 w 3780263"/>
              <a:gd name="connsiteY29" fmla="*/ 1059366 h 1315844"/>
              <a:gd name="connsiteX30" fmla="*/ 2274849 w 3780263"/>
              <a:gd name="connsiteY30" fmla="*/ 1048215 h 1315844"/>
              <a:gd name="connsiteX31" fmla="*/ 2308303 w 3780263"/>
              <a:gd name="connsiteY31" fmla="*/ 1037064 h 1315844"/>
              <a:gd name="connsiteX32" fmla="*/ 2386361 w 3780263"/>
              <a:gd name="connsiteY32" fmla="*/ 1003610 h 1315844"/>
              <a:gd name="connsiteX33" fmla="*/ 2442117 w 3780263"/>
              <a:gd name="connsiteY33" fmla="*/ 970156 h 1315844"/>
              <a:gd name="connsiteX34" fmla="*/ 2509024 w 3780263"/>
              <a:gd name="connsiteY34" fmla="*/ 925551 h 1315844"/>
              <a:gd name="connsiteX35" fmla="*/ 2587083 w 3780263"/>
              <a:gd name="connsiteY35" fmla="*/ 903249 h 1315844"/>
              <a:gd name="connsiteX36" fmla="*/ 2709746 w 3780263"/>
              <a:gd name="connsiteY36" fmla="*/ 925551 h 1315844"/>
              <a:gd name="connsiteX37" fmla="*/ 2732049 w 3780263"/>
              <a:gd name="connsiteY37" fmla="*/ 947854 h 1315844"/>
              <a:gd name="connsiteX38" fmla="*/ 2798956 w 3780263"/>
              <a:gd name="connsiteY38" fmla="*/ 992459 h 1315844"/>
              <a:gd name="connsiteX39" fmla="*/ 2832410 w 3780263"/>
              <a:gd name="connsiteY39" fmla="*/ 1014761 h 1315844"/>
              <a:gd name="connsiteX40" fmla="*/ 2865863 w 3780263"/>
              <a:gd name="connsiteY40" fmla="*/ 1037064 h 1315844"/>
              <a:gd name="connsiteX41" fmla="*/ 2899317 w 3780263"/>
              <a:gd name="connsiteY41" fmla="*/ 1048215 h 1315844"/>
              <a:gd name="connsiteX42" fmla="*/ 2955073 w 3780263"/>
              <a:gd name="connsiteY42" fmla="*/ 1092820 h 1315844"/>
              <a:gd name="connsiteX43" fmla="*/ 3066585 w 3780263"/>
              <a:gd name="connsiteY43" fmla="*/ 1182029 h 1315844"/>
              <a:gd name="connsiteX44" fmla="*/ 3100039 w 3780263"/>
              <a:gd name="connsiteY44" fmla="*/ 1193181 h 1315844"/>
              <a:gd name="connsiteX45" fmla="*/ 3178098 w 3780263"/>
              <a:gd name="connsiteY45" fmla="*/ 1215483 h 1315844"/>
              <a:gd name="connsiteX46" fmla="*/ 3166946 w 3780263"/>
              <a:gd name="connsiteY46" fmla="*/ 1248937 h 1315844"/>
              <a:gd name="connsiteX47" fmla="*/ 3233854 w 3780263"/>
              <a:gd name="connsiteY47" fmla="*/ 1271239 h 1315844"/>
              <a:gd name="connsiteX48" fmla="*/ 3412273 w 3780263"/>
              <a:gd name="connsiteY48" fmla="*/ 1282390 h 1315844"/>
              <a:gd name="connsiteX49" fmla="*/ 3557239 w 3780263"/>
              <a:gd name="connsiteY49" fmla="*/ 1293542 h 1315844"/>
              <a:gd name="connsiteX50" fmla="*/ 3780263 w 3780263"/>
              <a:gd name="connsiteY50" fmla="*/ 1282390 h 1315844"/>
              <a:gd name="connsiteX51" fmla="*/ 3780263 w 3780263"/>
              <a:gd name="connsiteY51" fmla="*/ 1282390 h 1315844"/>
              <a:gd name="connsiteX52" fmla="*/ 3769112 w 3780263"/>
              <a:gd name="connsiteY52" fmla="*/ 0 h 1315844"/>
              <a:gd name="connsiteX53" fmla="*/ 3479181 w 3780263"/>
              <a:gd name="connsiteY53" fmla="*/ 223025 h 1315844"/>
              <a:gd name="connsiteX54" fmla="*/ 3389971 w 3780263"/>
              <a:gd name="connsiteY54" fmla="*/ 256478 h 1315844"/>
              <a:gd name="connsiteX55" fmla="*/ 3323063 w 3780263"/>
              <a:gd name="connsiteY55" fmla="*/ 278781 h 1315844"/>
              <a:gd name="connsiteX56" fmla="*/ 3189249 w 3780263"/>
              <a:gd name="connsiteY56" fmla="*/ 267629 h 1315844"/>
              <a:gd name="connsiteX57" fmla="*/ 3111190 w 3780263"/>
              <a:gd name="connsiteY57" fmla="*/ 234176 h 1315844"/>
              <a:gd name="connsiteX58" fmla="*/ 3077737 w 3780263"/>
              <a:gd name="connsiteY58" fmla="*/ 211873 h 1315844"/>
              <a:gd name="connsiteX59" fmla="*/ 3044283 w 3780263"/>
              <a:gd name="connsiteY59" fmla="*/ 200722 h 1315844"/>
              <a:gd name="connsiteX60" fmla="*/ 3010829 w 3780263"/>
              <a:gd name="connsiteY60" fmla="*/ 178420 h 1315844"/>
              <a:gd name="connsiteX61" fmla="*/ 2966224 w 3780263"/>
              <a:gd name="connsiteY61" fmla="*/ 167268 h 1315844"/>
              <a:gd name="connsiteX62" fmla="*/ 2932771 w 3780263"/>
              <a:gd name="connsiteY62" fmla="*/ 156117 h 1315844"/>
              <a:gd name="connsiteX63" fmla="*/ 2888166 w 3780263"/>
              <a:gd name="connsiteY63" fmla="*/ 144966 h 1315844"/>
              <a:gd name="connsiteX64" fmla="*/ 2821259 w 3780263"/>
              <a:gd name="connsiteY64" fmla="*/ 122664 h 1315844"/>
              <a:gd name="connsiteX65" fmla="*/ 2787805 w 3780263"/>
              <a:gd name="connsiteY65" fmla="*/ 111512 h 1315844"/>
              <a:gd name="connsiteX66" fmla="*/ 2720898 w 3780263"/>
              <a:gd name="connsiteY66" fmla="*/ 100361 h 1315844"/>
              <a:gd name="connsiteX67" fmla="*/ 2397512 w 3780263"/>
              <a:gd name="connsiteY67" fmla="*/ 111512 h 1315844"/>
              <a:gd name="connsiteX68" fmla="*/ 2330605 w 3780263"/>
              <a:gd name="connsiteY68" fmla="*/ 144966 h 1315844"/>
              <a:gd name="connsiteX69" fmla="*/ 2219093 w 3780263"/>
              <a:gd name="connsiteY69" fmla="*/ 200722 h 1315844"/>
              <a:gd name="connsiteX70" fmla="*/ 2118732 w 3780263"/>
              <a:gd name="connsiteY70" fmla="*/ 256478 h 1315844"/>
              <a:gd name="connsiteX71" fmla="*/ 2085278 w 3780263"/>
              <a:gd name="connsiteY71" fmla="*/ 278781 h 1315844"/>
              <a:gd name="connsiteX72" fmla="*/ 2051824 w 3780263"/>
              <a:gd name="connsiteY72" fmla="*/ 289932 h 1315844"/>
              <a:gd name="connsiteX73" fmla="*/ 1951463 w 3780263"/>
              <a:gd name="connsiteY73" fmla="*/ 345688 h 1315844"/>
              <a:gd name="connsiteX74" fmla="*/ 1873405 w 3780263"/>
              <a:gd name="connsiteY74" fmla="*/ 390293 h 1315844"/>
              <a:gd name="connsiteX75" fmla="*/ 1828800 w 3780263"/>
              <a:gd name="connsiteY75" fmla="*/ 401444 h 1315844"/>
              <a:gd name="connsiteX76" fmla="*/ 1527717 w 3780263"/>
              <a:gd name="connsiteY76" fmla="*/ 390293 h 1315844"/>
              <a:gd name="connsiteX77" fmla="*/ 1460810 w 3780263"/>
              <a:gd name="connsiteY77" fmla="*/ 367990 h 1315844"/>
              <a:gd name="connsiteX78" fmla="*/ 1371600 w 3780263"/>
              <a:gd name="connsiteY78" fmla="*/ 345688 h 1315844"/>
              <a:gd name="connsiteX79" fmla="*/ 1304693 w 3780263"/>
              <a:gd name="connsiteY79" fmla="*/ 323386 h 1315844"/>
              <a:gd name="connsiteX80" fmla="*/ 1260088 w 3780263"/>
              <a:gd name="connsiteY80" fmla="*/ 312234 h 1315844"/>
              <a:gd name="connsiteX81" fmla="*/ 1193181 w 3780263"/>
              <a:gd name="connsiteY81" fmla="*/ 289932 h 1315844"/>
              <a:gd name="connsiteX82" fmla="*/ 1092820 w 3780263"/>
              <a:gd name="connsiteY82" fmla="*/ 234176 h 1315844"/>
              <a:gd name="connsiteX83" fmla="*/ 1037063 w 3780263"/>
              <a:gd name="connsiteY83" fmla="*/ 178420 h 1315844"/>
              <a:gd name="connsiteX84" fmla="*/ 869795 w 3780263"/>
              <a:gd name="connsiteY84" fmla="*/ 111512 h 1315844"/>
              <a:gd name="connsiteX85" fmla="*/ 546410 w 3780263"/>
              <a:gd name="connsiteY85" fmla="*/ 122664 h 1315844"/>
              <a:gd name="connsiteX86" fmla="*/ 524107 w 3780263"/>
              <a:gd name="connsiteY86" fmla="*/ 144966 h 1315844"/>
              <a:gd name="connsiteX87" fmla="*/ 490654 w 3780263"/>
              <a:gd name="connsiteY87" fmla="*/ 156117 h 1315844"/>
              <a:gd name="connsiteX88" fmla="*/ 390293 w 3780263"/>
              <a:gd name="connsiteY88" fmla="*/ 156117 h 1315844"/>
              <a:gd name="connsiteX89" fmla="*/ 0 w 3780263"/>
              <a:gd name="connsiteY89" fmla="*/ 100361 h 131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780263" h="1315844">
                <a:moveTo>
                  <a:pt x="0" y="100361"/>
                </a:moveTo>
                <a:lnTo>
                  <a:pt x="11151" y="1315844"/>
                </a:lnTo>
                <a:lnTo>
                  <a:pt x="345688" y="1170878"/>
                </a:lnTo>
                <a:cubicBezTo>
                  <a:pt x="371707" y="1152293"/>
                  <a:pt x="398506" y="1134753"/>
                  <a:pt x="423746" y="1115122"/>
                </a:cubicBezTo>
                <a:cubicBezTo>
                  <a:pt x="432045" y="1108667"/>
                  <a:pt x="437839" y="1099388"/>
                  <a:pt x="446049" y="1092820"/>
                </a:cubicBezTo>
                <a:cubicBezTo>
                  <a:pt x="476932" y="1068114"/>
                  <a:pt x="477621" y="1071144"/>
                  <a:pt x="512956" y="1059366"/>
                </a:cubicBezTo>
                <a:cubicBezTo>
                  <a:pt x="556518" y="1015806"/>
                  <a:pt x="510810" y="1054863"/>
                  <a:pt x="568712" y="1025912"/>
                </a:cubicBezTo>
                <a:cubicBezTo>
                  <a:pt x="580699" y="1019918"/>
                  <a:pt x="589847" y="1008889"/>
                  <a:pt x="602166" y="1003610"/>
                </a:cubicBezTo>
                <a:cubicBezTo>
                  <a:pt x="616253" y="997573"/>
                  <a:pt x="632091" y="996863"/>
                  <a:pt x="646771" y="992459"/>
                </a:cubicBezTo>
                <a:cubicBezTo>
                  <a:pt x="759958" y="958502"/>
                  <a:pt x="667810" y="979329"/>
                  <a:pt x="769434" y="959005"/>
                </a:cubicBezTo>
                <a:cubicBezTo>
                  <a:pt x="879304" y="965872"/>
                  <a:pt x="911608" y="957052"/>
                  <a:pt x="992459" y="981307"/>
                </a:cubicBezTo>
                <a:cubicBezTo>
                  <a:pt x="1014976" y="988062"/>
                  <a:pt x="1037064" y="996176"/>
                  <a:pt x="1059366" y="1003610"/>
                </a:cubicBezTo>
                <a:lnTo>
                  <a:pt x="1092820" y="1014761"/>
                </a:lnTo>
                <a:lnTo>
                  <a:pt x="1193181" y="1081668"/>
                </a:lnTo>
                <a:cubicBezTo>
                  <a:pt x="1204332" y="1089102"/>
                  <a:pt x="1213920" y="1099733"/>
                  <a:pt x="1226634" y="1103971"/>
                </a:cubicBezTo>
                <a:lnTo>
                  <a:pt x="1260088" y="1115122"/>
                </a:lnTo>
                <a:cubicBezTo>
                  <a:pt x="1313102" y="1150465"/>
                  <a:pt x="1280828" y="1133187"/>
                  <a:pt x="1360449" y="1159727"/>
                </a:cubicBezTo>
                <a:lnTo>
                  <a:pt x="1393903" y="1170878"/>
                </a:lnTo>
                <a:cubicBezTo>
                  <a:pt x="1489764" y="1234789"/>
                  <a:pt x="1368483" y="1158169"/>
                  <a:pt x="1460810" y="1204332"/>
                </a:cubicBezTo>
                <a:cubicBezTo>
                  <a:pt x="1472797" y="1210325"/>
                  <a:pt x="1482016" y="1221191"/>
                  <a:pt x="1494263" y="1226634"/>
                </a:cubicBezTo>
                <a:cubicBezTo>
                  <a:pt x="1547279" y="1250197"/>
                  <a:pt x="1571971" y="1250737"/>
                  <a:pt x="1628078" y="1260088"/>
                </a:cubicBezTo>
                <a:cubicBezTo>
                  <a:pt x="1713571" y="1256371"/>
                  <a:pt x="1799506" y="1258387"/>
                  <a:pt x="1884556" y="1248937"/>
                </a:cubicBezTo>
                <a:cubicBezTo>
                  <a:pt x="1901078" y="1247101"/>
                  <a:pt x="1913882" y="1233182"/>
                  <a:pt x="1929161" y="1226634"/>
                </a:cubicBezTo>
                <a:cubicBezTo>
                  <a:pt x="1939965" y="1222004"/>
                  <a:pt x="1951464" y="1219200"/>
                  <a:pt x="1962615" y="1215483"/>
                </a:cubicBezTo>
                <a:cubicBezTo>
                  <a:pt x="1977483" y="1204332"/>
                  <a:pt x="1994078" y="1195171"/>
                  <a:pt x="2007220" y="1182029"/>
                </a:cubicBezTo>
                <a:cubicBezTo>
                  <a:pt x="2051825" y="1137424"/>
                  <a:pt x="2003502" y="1156010"/>
                  <a:pt x="2062976" y="1126273"/>
                </a:cubicBezTo>
                <a:cubicBezTo>
                  <a:pt x="2073489" y="1121016"/>
                  <a:pt x="2085916" y="1120379"/>
                  <a:pt x="2096429" y="1115122"/>
                </a:cubicBezTo>
                <a:cubicBezTo>
                  <a:pt x="2108416" y="1109128"/>
                  <a:pt x="2117565" y="1098099"/>
                  <a:pt x="2129883" y="1092820"/>
                </a:cubicBezTo>
                <a:cubicBezTo>
                  <a:pt x="2143970" y="1086783"/>
                  <a:pt x="2159808" y="1086072"/>
                  <a:pt x="2174488" y="1081668"/>
                </a:cubicBezTo>
                <a:cubicBezTo>
                  <a:pt x="2197005" y="1074913"/>
                  <a:pt x="2219093" y="1066800"/>
                  <a:pt x="2241395" y="1059366"/>
                </a:cubicBezTo>
                <a:lnTo>
                  <a:pt x="2274849" y="1048215"/>
                </a:lnTo>
                <a:cubicBezTo>
                  <a:pt x="2286000" y="1044498"/>
                  <a:pt x="2297790" y="1042321"/>
                  <a:pt x="2308303" y="1037064"/>
                </a:cubicBezTo>
                <a:cubicBezTo>
                  <a:pt x="2363420" y="1009504"/>
                  <a:pt x="2337137" y="1020018"/>
                  <a:pt x="2386361" y="1003610"/>
                </a:cubicBezTo>
                <a:cubicBezTo>
                  <a:pt x="2436395" y="953574"/>
                  <a:pt x="2376976" y="1006345"/>
                  <a:pt x="2442117" y="970156"/>
                </a:cubicBezTo>
                <a:cubicBezTo>
                  <a:pt x="2465548" y="957139"/>
                  <a:pt x="2483020" y="932052"/>
                  <a:pt x="2509024" y="925551"/>
                </a:cubicBezTo>
                <a:cubicBezTo>
                  <a:pt x="2565033" y="911549"/>
                  <a:pt x="2539090" y="919246"/>
                  <a:pt x="2587083" y="903249"/>
                </a:cubicBezTo>
                <a:cubicBezTo>
                  <a:pt x="2599380" y="904786"/>
                  <a:pt x="2682604" y="909266"/>
                  <a:pt x="2709746" y="925551"/>
                </a:cubicBezTo>
                <a:cubicBezTo>
                  <a:pt x="2718761" y="930960"/>
                  <a:pt x="2723638" y="941546"/>
                  <a:pt x="2732049" y="947854"/>
                </a:cubicBezTo>
                <a:cubicBezTo>
                  <a:pt x="2753492" y="963937"/>
                  <a:pt x="2776654" y="977591"/>
                  <a:pt x="2798956" y="992459"/>
                </a:cubicBezTo>
                <a:lnTo>
                  <a:pt x="2832410" y="1014761"/>
                </a:lnTo>
                <a:cubicBezTo>
                  <a:pt x="2843561" y="1022195"/>
                  <a:pt x="2853149" y="1032826"/>
                  <a:pt x="2865863" y="1037064"/>
                </a:cubicBezTo>
                <a:lnTo>
                  <a:pt x="2899317" y="1048215"/>
                </a:lnTo>
                <a:cubicBezTo>
                  <a:pt x="2975252" y="1124147"/>
                  <a:pt x="2856586" y="1008401"/>
                  <a:pt x="2955073" y="1092820"/>
                </a:cubicBezTo>
                <a:cubicBezTo>
                  <a:pt x="2993832" y="1126043"/>
                  <a:pt x="3013794" y="1164431"/>
                  <a:pt x="3066585" y="1182029"/>
                </a:cubicBezTo>
                <a:cubicBezTo>
                  <a:pt x="3077736" y="1185746"/>
                  <a:pt x="3088737" y="1189952"/>
                  <a:pt x="3100039" y="1193181"/>
                </a:cubicBezTo>
                <a:cubicBezTo>
                  <a:pt x="3198081" y="1221193"/>
                  <a:pt x="3097866" y="1188740"/>
                  <a:pt x="3178098" y="1215483"/>
                </a:cubicBezTo>
                <a:cubicBezTo>
                  <a:pt x="3174381" y="1226634"/>
                  <a:pt x="3158634" y="1240625"/>
                  <a:pt x="3166946" y="1248937"/>
                </a:cubicBezTo>
                <a:cubicBezTo>
                  <a:pt x="3183569" y="1265560"/>
                  <a:pt x="3210391" y="1269773"/>
                  <a:pt x="3233854" y="1271239"/>
                </a:cubicBezTo>
                <a:lnTo>
                  <a:pt x="3412273" y="1282390"/>
                </a:lnTo>
                <a:cubicBezTo>
                  <a:pt x="3489333" y="1301656"/>
                  <a:pt x="3441552" y="1293542"/>
                  <a:pt x="3557239" y="1293542"/>
                </a:cubicBezTo>
                <a:lnTo>
                  <a:pt x="3780263" y="1282390"/>
                </a:lnTo>
                <a:lnTo>
                  <a:pt x="3780263" y="1282390"/>
                </a:lnTo>
                <a:lnTo>
                  <a:pt x="3769112" y="0"/>
                </a:lnTo>
                <a:lnTo>
                  <a:pt x="3479181" y="223025"/>
                </a:lnTo>
                <a:lnTo>
                  <a:pt x="3389971" y="256478"/>
                </a:lnTo>
                <a:cubicBezTo>
                  <a:pt x="3367831" y="264385"/>
                  <a:pt x="3323063" y="278781"/>
                  <a:pt x="3323063" y="278781"/>
                </a:cubicBezTo>
                <a:cubicBezTo>
                  <a:pt x="3278458" y="275064"/>
                  <a:pt x="3233616" y="273545"/>
                  <a:pt x="3189249" y="267629"/>
                </a:cubicBezTo>
                <a:cubicBezTo>
                  <a:pt x="3168851" y="264909"/>
                  <a:pt x="3125542" y="242377"/>
                  <a:pt x="3111190" y="234176"/>
                </a:cubicBezTo>
                <a:cubicBezTo>
                  <a:pt x="3099554" y="227527"/>
                  <a:pt x="3089724" y="217867"/>
                  <a:pt x="3077737" y="211873"/>
                </a:cubicBezTo>
                <a:cubicBezTo>
                  <a:pt x="3067223" y="206616"/>
                  <a:pt x="3054797" y="205979"/>
                  <a:pt x="3044283" y="200722"/>
                </a:cubicBezTo>
                <a:cubicBezTo>
                  <a:pt x="3032296" y="194729"/>
                  <a:pt x="3023147" y="183699"/>
                  <a:pt x="3010829" y="178420"/>
                </a:cubicBezTo>
                <a:cubicBezTo>
                  <a:pt x="2996742" y="172383"/>
                  <a:pt x="2980960" y="171478"/>
                  <a:pt x="2966224" y="167268"/>
                </a:cubicBezTo>
                <a:cubicBezTo>
                  <a:pt x="2954922" y="164039"/>
                  <a:pt x="2944073" y="159346"/>
                  <a:pt x="2932771" y="156117"/>
                </a:cubicBezTo>
                <a:cubicBezTo>
                  <a:pt x="2918035" y="151907"/>
                  <a:pt x="2902846" y="149370"/>
                  <a:pt x="2888166" y="144966"/>
                </a:cubicBezTo>
                <a:cubicBezTo>
                  <a:pt x="2865649" y="138211"/>
                  <a:pt x="2843561" y="130098"/>
                  <a:pt x="2821259" y="122664"/>
                </a:cubicBezTo>
                <a:cubicBezTo>
                  <a:pt x="2810108" y="118947"/>
                  <a:pt x="2799400" y="113444"/>
                  <a:pt x="2787805" y="111512"/>
                </a:cubicBezTo>
                <a:lnTo>
                  <a:pt x="2720898" y="100361"/>
                </a:lnTo>
                <a:cubicBezTo>
                  <a:pt x="2613103" y="104078"/>
                  <a:pt x="2505161" y="104784"/>
                  <a:pt x="2397512" y="111512"/>
                </a:cubicBezTo>
                <a:cubicBezTo>
                  <a:pt x="2369908" y="113237"/>
                  <a:pt x="2352674" y="131725"/>
                  <a:pt x="2330605" y="144966"/>
                </a:cubicBezTo>
                <a:cubicBezTo>
                  <a:pt x="2251796" y="192251"/>
                  <a:pt x="2277268" y="181330"/>
                  <a:pt x="2219093" y="200722"/>
                </a:cubicBezTo>
                <a:cubicBezTo>
                  <a:pt x="2142405" y="251847"/>
                  <a:pt x="2177614" y="236851"/>
                  <a:pt x="2118732" y="256478"/>
                </a:cubicBezTo>
                <a:cubicBezTo>
                  <a:pt x="2107581" y="263912"/>
                  <a:pt x="2097265" y="272787"/>
                  <a:pt x="2085278" y="278781"/>
                </a:cubicBezTo>
                <a:cubicBezTo>
                  <a:pt x="2074764" y="284038"/>
                  <a:pt x="2062099" y="284224"/>
                  <a:pt x="2051824" y="289932"/>
                </a:cubicBezTo>
                <a:cubicBezTo>
                  <a:pt x="1936792" y="353838"/>
                  <a:pt x="2027161" y="320456"/>
                  <a:pt x="1951463" y="345688"/>
                </a:cubicBezTo>
                <a:cubicBezTo>
                  <a:pt x="1923733" y="364174"/>
                  <a:pt x="1905741" y="378167"/>
                  <a:pt x="1873405" y="390293"/>
                </a:cubicBezTo>
                <a:cubicBezTo>
                  <a:pt x="1859055" y="395674"/>
                  <a:pt x="1843668" y="397727"/>
                  <a:pt x="1828800" y="401444"/>
                </a:cubicBezTo>
                <a:cubicBezTo>
                  <a:pt x="1728439" y="397727"/>
                  <a:pt x="1627734" y="399386"/>
                  <a:pt x="1527717" y="390293"/>
                </a:cubicBezTo>
                <a:cubicBezTo>
                  <a:pt x="1504305" y="388165"/>
                  <a:pt x="1483617" y="373692"/>
                  <a:pt x="1460810" y="367990"/>
                </a:cubicBezTo>
                <a:cubicBezTo>
                  <a:pt x="1431073" y="360556"/>
                  <a:pt x="1400679" y="355381"/>
                  <a:pt x="1371600" y="345688"/>
                </a:cubicBezTo>
                <a:cubicBezTo>
                  <a:pt x="1349298" y="338254"/>
                  <a:pt x="1327500" y="329088"/>
                  <a:pt x="1304693" y="323386"/>
                </a:cubicBezTo>
                <a:cubicBezTo>
                  <a:pt x="1289825" y="319669"/>
                  <a:pt x="1274768" y="316638"/>
                  <a:pt x="1260088" y="312234"/>
                </a:cubicBezTo>
                <a:cubicBezTo>
                  <a:pt x="1237571" y="305479"/>
                  <a:pt x="1193181" y="289932"/>
                  <a:pt x="1193181" y="289932"/>
                </a:cubicBezTo>
                <a:cubicBezTo>
                  <a:pt x="1116493" y="238807"/>
                  <a:pt x="1151702" y="253803"/>
                  <a:pt x="1092820" y="234176"/>
                </a:cubicBezTo>
                <a:cubicBezTo>
                  <a:pt x="1074234" y="215591"/>
                  <a:pt x="1061325" y="188529"/>
                  <a:pt x="1037063" y="178420"/>
                </a:cubicBezTo>
                <a:cubicBezTo>
                  <a:pt x="892399" y="118143"/>
                  <a:pt x="949091" y="137945"/>
                  <a:pt x="869795" y="111512"/>
                </a:cubicBezTo>
                <a:cubicBezTo>
                  <a:pt x="762000" y="115229"/>
                  <a:pt x="653768" y="112274"/>
                  <a:pt x="546410" y="122664"/>
                </a:cubicBezTo>
                <a:cubicBezTo>
                  <a:pt x="535945" y="123677"/>
                  <a:pt x="533122" y="139557"/>
                  <a:pt x="524107" y="144966"/>
                </a:cubicBezTo>
                <a:cubicBezTo>
                  <a:pt x="514028" y="151013"/>
                  <a:pt x="502368" y="155141"/>
                  <a:pt x="490654" y="156117"/>
                </a:cubicBezTo>
                <a:cubicBezTo>
                  <a:pt x="457316" y="158895"/>
                  <a:pt x="423747" y="156117"/>
                  <a:pt x="390293" y="156117"/>
                </a:cubicBezTo>
                <a:lnTo>
                  <a:pt x="0" y="1003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space réservé du numéro de diapositive 17">
            <a:extLst>
              <a:ext uri="{FF2B5EF4-FFF2-40B4-BE49-F238E27FC236}">
                <a16:creationId xmlns:a16="http://schemas.microsoft.com/office/drawing/2014/main" id="{291556F7-99B9-3C40-9CBB-B89537D85CD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EB0416E9-8BC4-A045-885A-F1C9B477F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77717"/>
            <a:ext cx="9144000" cy="3452912"/>
          </a:xfrm>
          <a:prstGeom prst="rect">
            <a:avLst/>
          </a:prstGeom>
        </p:spPr>
      </p:pic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54380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lvl="0" indent="-203200"/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4: Offsite </a:t>
            </a:r>
            <a:r>
              <a:rPr lang="en-US" dirty="0"/>
              <a:t>Workplan : </a:t>
            </a:r>
            <a:r>
              <a:rPr lang="en-US" dirty="0">
                <a:solidFill>
                  <a:srgbClr val="FF0000"/>
                </a:solidFill>
              </a:rPr>
              <a:t>2nd key step</a:t>
            </a:r>
            <a:endParaRPr lang="en-US" sz="32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Forme libre 13">
            <a:extLst>
              <a:ext uri="{FF2B5EF4-FFF2-40B4-BE49-F238E27FC236}">
                <a16:creationId xmlns:a16="http://schemas.microsoft.com/office/drawing/2014/main" id="{3F7E7844-B9E3-A846-991A-AA29FB920A2C}"/>
              </a:ext>
            </a:extLst>
          </p:cNvPr>
          <p:cNvSpPr/>
          <p:nvPr/>
        </p:nvSpPr>
        <p:spPr>
          <a:xfrm>
            <a:off x="5263374" y="2172611"/>
            <a:ext cx="3780263" cy="892101"/>
          </a:xfrm>
          <a:custGeom>
            <a:avLst/>
            <a:gdLst>
              <a:gd name="connsiteX0" fmla="*/ 0 w 3780263"/>
              <a:gd name="connsiteY0" fmla="*/ 100361 h 1315844"/>
              <a:gd name="connsiteX1" fmla="*/ 11151 w 3780263"/>
              <a:gd name="connsiteY1" fmla="*/ 1315844 h 1315844"/>
              <a:gd name="connsiteX2" fmla="*/ 345688 w 3780263"/>
              <a:gd name="connsiteY2" fmla="*/ 1170878 h 1315844"/>
              <a:gd name="connsiteX3" fmla="*/ 423746 w 3780263"/>
              <a:gd name="connsiteY3" fmla="*/ 1115122 h 1315844"/>
              <a:gd name="connsiteX4" fmla="*/ 446049 w 3780263"/>
              <a:gd name="connsiteY4" fmla="*/ 1092820 h 1315844"/>
              <a:gd name="connsiteX5" fmla="*/ 512956 w 3780263"/>
              <a:gd name="connsiteY5" fmla="*/ 1059366 h 1315844"/>
              <a:gd name="connsiteX6" fmla="*/ 568712 w 3780263"/>
              <a:gd name="connsiteY6" fmla="*/ 1025912 h 1315844"/>
              <a:gd name="connsiteX7" fmla="*/ 602166 w 3780263"/>
              <a:gd name="connsiteY7" fmla="*/ 1003610 h 1315844"/>
              <a:gd name="connsiteX8" fmla="*/ 646771 w 3780263"/>
              <a:gd name="connsiteY8" fmla="*/ 992459 h 1315844"/>
              <a:gd name="connsiteX9" fmla="*/ 769434 w 3780263"/>
              <a:gd name="connsiteY9" fmla="*/ 959005 h 1315844"/>
              <a:gd name="connsiteX10" fmla="*/ 992459 w 3780263"/>
              <a:gd name="connsiteY10" fmla="*/ 981307 h 1315844"/>
              <a:gd name="connsiteX11" fmla="*/ 1059366 w 3780263"/>
              <a:gd name="connsiteY11" fmla="*/ 1003610 h 1315844"/>
              <a:gd name="connsiteX12" fmla="*/ 1092820 w 3780263"/>
              <a:gd name="connsiteY12" fmla="*/ 1014761 h 1315844"/>
              <a:gd name="connsiteX13" fmla="*/ 1193181 w 3780263"/>
              <a:gd name="connsiteY13" fmla="*/ 1081668 h 1315844"/>
              <a:gd name="connsiteX14" fmla="*/ 1226634 w 3780263"/>
              <a:gd name="connsiteY14" fmla="*/ 1103971 h 1315844"/>
              <a:gd name="connsiteX15" fmla="*/ 1260088 w 3780263"/>
              <a:gd name="connsiteY15" fmla="*/ 1115122 h 1315844"/>
              <a:gd name="connsiteX16" fmla="*/ 1360449 w 3780263"/>
              <a:gd name="connsiteY16" fmla="*/ 1159727 h 1315844"/>
              <a:gd name="connsiteX17" fmla="*/ 1393903 w 3780263"/>
              <a:gd name="connsiteY17" fmla="*/ 1170878 h 1315844"/>
              <a:gd name="connsiteX18" fmla="*/ 1460810 w 3780263"/>
              <a:gd name="connsiteY18" fmla="*/ 1204332 h 1315844"/>
              <a:gd name="connsiteX19" fmla="*/ 1494263 w 3780263"/>
              <a:gd name="connsiteY19" fmla="*/ 1226634 h 1315844"/>
              <a:gd name="connsiteX20" fmla="*/ 1628078 w 3780263"/>
              <a:gd name="connsiteY20" fmla="*/ 1260088 h 1315844"/>
              <a:gd name="connsiteX21" fmla="*/ 1884556 w 3780263"/>
              <a:gd name="connsiteY21" fmla="*/ 1248937 h 1315844"/>
              <a:gd name="connsiteX22" fmla="*/ 1929161 w 3780263"/>
              <a:gd name="connsiteY22" fmla="*/ 1226634 h 1315844"/>
              <a:gd name="connsiteX23" fmla="*/ 1962615 w 3780263"/>
              <a:gd name="connsiteY23" fmla="*/ 1215483 h 1315844"/>
              <a:gd name="connsiteX24" fmla="*/ 2007220 w 3780263"/>
              <a:gd name="connsiteY24" fmla="*/ 1182029 h 1315844"/>
              <a:gd name="connsiteX25" fmla="*/ 2062976 w 3780263"/>
              <a:gd name="connsiteY25" fmla="*/ 1126273 h 1315844"/>
              <a:gd name="connsiteX26" fmla="*/ 2096429 w 3780263"/>
              <a:gd name="connsiteY26" fmla="*/ 1115122 h 1315844"/>
              <a:gd name="connsiteX27" fmla="*/ 2129883 w 3780263"/>
              <a:gd name="connsiteY27" fmla="*/ 1092820 h 1315844"/>
              <a:gd name="connsiteX28" fmla="*/ 2174488 w 3780263"/>
              <a:gd name="connsiteY28" fmla="*/ 1081668 h 1315844"/>
              <a:gd name="connsiteX29" fmla="*/ 2241395 w 3780263"/>
              <a:gd name="connsiteY29" fmla="*/ 1059366 h 1315844"/>
              <a:gd name="connsiteX30" fmla="*/ 2274849 w 3780263"/>
              <a:gd name="connsiteY30" fmla="*/ 1048215 h 1315844"/>
              <a:gd name="connsiteX31" fmla="*/ 2308303 w 3780263"/>
              <a:gd name="connsiteY31" fmla="*/ 1037064 h 1315844"/>
              <a:gd name="connsiteX32" fmla="*/ 2386361 w 3780263"/>
              <a:gd name="connsiteY32" fmla="*/ 1003610 h 1315844"/>
              <a:gd name="connsiteX33" fmla="*/ 2442117 w 3780263"/>
              <a:gd name="connsiteY33" fmla="*/ 970156 h 1315844"/>
              <a:gd name="connsiteX34" fmla="*/ 2509024 w 3780263"/>
              <a:gd name="connsiteY34" fmla="*/ 925551 h 1315844"/>
              <a:gd name="connsiteX35" fmla="*/ 2587083 w 3780263"/>
              <a:gd name="connsiteY35" fmla="*/ 903249 h 1315844"/>
              <a:gd name="connsiteX36" fmla="*/ 2709746 w 3780263"/>
              <a:gd name="connsiteY36" fmla="*/ 925551 h 1315844"/>
              <a:gd name="connsiteX37" fmla="*/ 2732049 w 3780263"/>
              <a:gd name="connsiteY37" fmla="*/ 947854 h 1315844"/>
              <a:gd name="connsiteX38" fmla="*/ 2798956 w 3780263"/>
              <a:gd name="connsiteY38" fmla="*/ 992459 h 1315844"/>
              <a:gd name="connsiteX39" fmla="*/ 2832410 w 3780263"/>
              <a:gd name="connsiteY39" fmla="*/ 1014761 h 1315844"/>
              <a:gd name="connsiteX40" fmla="*/ 2865863 w 3780263"/>
              <a:gd name="connsiteY40" fmla="*/ 1037064 h 1315844"/>
              <a:gd name="connsiteX41" fmla="*/ 2899317 w 3780263"/>
              <a:gd name="connsiteY41" fmla="*/ 1048215 h 1315844"/>
              <a:gd name="connsiteX42" fmla="*/ 2955073 w 3780263"/>
              <a:gd name="connsiteY42" fmla="*/ 1092820 h 1315844"/>
              <a:gd name="connsiteX43" fmla="*/ 3066585 w 3780263"/>
              <a:gd name="connsiteY43" fmla="*/ 1182029 h 1315844"/>
              <a:gd name="connsiteX44" fmla="*/ 3100039 w 3780263"/>
              <a:gd name="connsiteY44" fmla="*/ 1193181 h 1315844"/>
              <a:gd name="connsiteX45" fmla="*/ 3178098 w 3780263"/>
              <a:gd name="connsiteY45" fmla="*/ 1215483 h 1315844"/>
              <a:gd name="connsiteX46" fmla="*/ 3166946 w 3780263"/>
              <a:gd name="connsiteY46" fmla="*/ 1248937 h 1315844"/>
              <a:gd name="connsiteX47" fmla="*/ 3233854 w 3780263"/>
              <a:gd name="connsiteY47" fmla="*/ 1271239 h 1315844"/>
              <a:gd name="connsiteX48" fmla="*/ 3412273 w 3780263"/>
              <a:gd name="connsiteY48" fmla="*/ 1282390 h 1315844"/>
              <a:gd name="connsiteX49" fmla="*/ 3557239 w 3780263"/>
              <a:gd name="connsiteY49" fmla="*/ 1293542 h 1315844"/>
              <a:gd name="connsiteX50" fmla="*/ 3780263 w 3780263"/>
              <a:gd name="connsiteY50" fmla="*/ 1282390 h 1315844"/>
              <a:gd name="connsiteX51" fmla="*/ 3780263 w 3780263"/>
              <a:gd name="connsiteY51" fmla="*/ 1282390 h 1315844"/>
              <a:gd name="connsiteX52" fmla="*/ 3769112 w 3780263"/>
              <a:gd name="connsiteY52" fmla="*/ 0 h 1315844"/>
              <a:gd name="connsiteX53" fmla="*/ 3479181 w 3780263"/>
              <a:gd name="connsiteY53" fmla="*/ 223025 h 1315844"/>
              <a:gd name="connsiteX54" fmla="*/ 3389971 w 3780263"/>
              <a:gd name="connsiteY54" fmla="*/ 256478 h 1315844"/>
              <a:gd name="connsiteX55" fmla="*/ 3323063 w 3780263"/>
              <a:gd name="connsiteY55" fmla="*/ 278781 h 1315844"/>
              <a:gd name="connsiteX56" fmla="*/ 3189249 w 3780263"/>
              <a:gd name="connsiteY56" fmla="*/ 267629 h 1315844"/>
              <a:gd name="connsiteX57" fmla="*/ 3111190 w 3780263"/>
              <a:gd name="connsiteY57" fmla="*/ 234176 h 1315844"/>
              <a:gd name="connsiteX58" fmla="*/ 3077737 w 3780263"/>
              <a:gd name="connsiteY58" fmla="*/ 211873 h 1315844"/>
              <a:gd name="connsiteX59" fmla="*/ 3044283 w 3780263"/>
              <a:gd name="connsiteY59" fmla="*/ 200722 h 1315844"/>
              <a:gd name="connsiteX60" fmla="*/ 3010829 w 3780263"/>
              <a:gd name="connsiteY60" fmla="*/ 178420 h 1315844"/>
              <a:gd name="connsiteX61" fmla="*/ 2966224 w 3780263"/>
              <a:gd name="connsiteY61" fmla="*/ 167268 h 1315844"/>
              <a:gd name="connsiteX62" fmla="*/ 2932771 w 3780263"/>
              <a:gd name="connsiteY62" fmla="*/ 156117 h 1315844"/>
              <a:gd name="connsiteX63" fmla="*/ 2888166 w 3780263"/>
              <a:gd name="connsiteY63" fmla="*/ 144966 h 1315844"/>
              <a:gd name="connsiteX64" fmla="*/ 2821259 w 3780263"/>
              <a:gd name="connsiteY64" fmla="*/ 122664 h 1315844"/>
              <a:gd name="connsiteX65" fmla="*/ 2787805 w 3780263"/>
              <a:gd name="connsiteY65" fmla="*/ 111512 h 1315844"/>
              <a:gd name="connsiteX66" fmla="*/ 2720898 w 3780263"/>
              <a:gd name="connsiteY66" fmla="*/ 100361 h 1315844"/>
              <a:gd name="connsiteX67" fmla="*/ 2397512 w 3780263"/>
              <a:gd name="connsiteY67" fmla="*/ 111512 h 1315844"/>
              <a:gd name="connsiteX68" fmla="*/ 2330605 w 3780263"/>
              <a:gd name="connsiteY68" fmla="*/ 144966 h 1315844"/>
              <a:gd name="connsiteX69" fmla="*/ 2219093 w 3780263"/>
              <a:gd name="connsiteY69" fmla="*/ 200722 h 1315844"/>
              <a:gd name="connsiteX70" fmla="*/ 2118732 w 3780263"/>
              <a:gd name="connsiteY70" fmla="*/ 256478 h 1315844"/>
              <a:gd name="connsiteX71" fmla="*/ 2085278 w 3780263"/>
              <a:gd name="connsiteY71" fmla="*/ 278781 h 1315844"/>
              <a:gd name="connsiteX72" fmla="*/ 2051824 w 3780263"/>
              <a:gd name="connsiteY72" fmla="*/ 289932 h 1315844"/>
              <a:gd name="connsiteX73" fmla="*/ 1951463 w 3780263"/>
              <a:gd name="connsiteY73" fmla="*/ 345688 h 1315844"/>
              <a:gd name="connsiteX74" fmla="*/ 1873405 w 3780263"/>
              <a:gd name="connsiteY74" fmla="*/ 390293 h 1315844"/>
              <a:gd name="connsiteX75" fmla="*/ 1828800 w 3780263"/>
              <a:gd name="connsiteY75" fmla="*/ 401444 h 1315844"/>
              <a:gd name="connsiteX76" fmla="*/ 1527717 w 3780263"/>
              <a:gd name="connsiteY76" fmla="*/ 390293 h 1315844"/>
              <a:gd name="connsiteX77" fmla="*/ 1460810 w 3780263"/>
              <a:gd name="connsiteY77" fmla="*/ 367990 h 1315844"/>
              <a:gd name="connsiteX78" fmla="*/ 1371600 w 3780263"/>
              <a:gd name="connsiteY78" fmla="*/ 345688 h 1315844"/>
              <a:gd name="connsiteX79" fmla="*/ 1304693 w 3780263"/>
              <a:gd name="connsiteY79" fmla="*/ 323386 h 1315844"/>
              <a:gd name="connsiteX80" fmla="*/ 1260088 w 3780263"/>
              <a:gd name="connsiteY80" fmla="*/ 312234 h 1315844"/>
              <a:gd name="connsiteX81" fmla="*/ 1193181 w 3780263"/>
              <a:gd name="connsiteY81" fmla="*/ 289932 h 1315844"/>
              <a:gd name="connsiteX82" fmla="*/ 1092820 w 3780263"/>
              <a:gd name="connsiteY82" fmla="*/ 234176 h 1315844"/>
              <a:gd name="connsiteX83" fmla="*/ 1037063 w 3780263"/>
              <a:gd name="connsiteY83" fmla="*/ 178420 h 1315844"/>
              <a:gd name="connsiteX84" fmla="*/ 869795 w 3780263"/>
              <a:gd name="connsiteY84" fmla="*/ 111512 h 1315844"/>
              <a:gd name="connsiteX85" fmla="*/ 546410 w 3780263"/>
              <a:gd name="connsiteY85" fmla="*/ 122664 h 1315844"/>
              <a:gd name="connsiteX86" fmla="*/ 524107 w 3780263"/>
              <a:gd name="connsiteY86" fmla="*/ 144966 h 1315844"/>
              <a:gd name="connsiteX87" fmla="*/ 490654 w 3780263"/>
              <a:gd name="connsiteY87" fmla="*/ 156117 h 1315844"/>
              <a:gd name="connsiteX88" fmla="*/ 390293 w 3780263"/>
              <a:gd name="connsiteY88" fmla="*/ 156117 h 1315844"/>
              <a:gd name="connsiteX89" fmla="*/ 0 w 3780263"/>
              <a:gd name="connsiteY89" fmla="*/ 100361 h 131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780263" h="1315844">
                <a:moveTo>
                  <a:pt x="0" y="100361"/>
                </a:moveTo>
                <a:lnTo>
                  <a:pt x="11151" y="1315844"/>
                </a:lnTo>
                <a:lnTo>
                  <a:pt x="345688" y="1170878"/>
                </a:lnTo>
                <a:cubicBezTo>
                  <a:pt x="371707" y="1152293"/>
                  <a:pt x="398506" y="1134753"/>
                  <a:pt x="423746" y="1115122"/>
                </a:cubicBezTo>
                <a:cubicBezTo>
                  <a:pt x="432045" y="1108667"/>
                  <a:pt x="437839" y="1099388"/>
                  <a:pt x="446049" y="1092820"/>
                </a:cubicBezTo>
                <a:cubicBezTo>
                  <a:pt x="476932" y="1068114"/>
                  <a:pt x="477621" y="1071144"/>
                  <a:pt x="512956" y="1059366"/>
                </a:cubicBezTo>
                <a:cubicBezTo>
                  <a:pt x="556518" y="1015806"/>
                  <a:pt x="510810" y="1054863"/>
                  <a:pt x="568712" y="1025912"/>
                </a:cubicBezTo>
                <a:cubicBezTo>
                  <a:pt x="580699" y="1019918"/>
                  <a:pt x="589847" y="1008889"/>
                  <a:pt x="602166" y="1003610"/>
                </a:cubicBezTo>
                <a:cubicBezTo>
                  <a:pt x="616253" y="997573"/>
                  <a:pt x="632091" y="996863"/>
                  <a:pt x="646771" y="992459"/>
                </a:cubicBezTo>
                <a:cubicBezTo>
                  <a:pt x="759958" y="958502"/>
                  <a:pt x="667810" y="979329"/>
                  <a:pt x="769434" y="959005"/>
                </a:cubicBezTo>
                <a:cubicBezTo>
                  <a:pt x="879304" y="965872"/>
                  <a:pt x="911608" y="957052"/>
                  <a:pt x="992459" y="981307"/>
                </a:cubicBezTo>
                <a:cubicBezTo>
                  <a:pt x="1014976" y="988062"/>
                  <a:pt x="1037064" y="996176"/>
                  <a:pt x="1059366" y="1003610"/>
                </a:cubicBezTo>
                <a:lnTo>
                  <a:pt x="1092820" y="1014761"/>
                </a:lnTo>
                <a:lnTo>
                  <a:pt x="1193181" y="1081668"/>
                </a:lnTo>
                <a:cubicBezTo>
                  <a:pt x="1204332" y="1089102"/>
                  <a:pt x="1213920" y="1099733"/>
                  <a:pt x="1226634" y="1103971"/>
                </a:cubicBezTo>
                <a:lnTo>
                  <a:pt x="1260088" y="1115122"/>
                </a:lnTo>
                <a:cubicBezTo>
                  <a:pt x="1313102" y="1150465"/>
                  <a:pt x="1280828" y="1133187"/>
                  <a:pt x="1360449" y="1159727"/>
                </a:cubicBezTo>
                <a:lnTo>
                  <a:pt x="1393903" y="1170878"/>
                </a:lnTo>
                <a:cubicBezTo>
                  <a:pt x="1489764" y="1234789"/>
                  <a:pt x="1368483" y="1158169"/>
                  <a:pt x="1460810" y="1204332"/>
                </a:cubicBezTo>
                <a:cubicBezTo>
                  <a:pt x="1472797" y="1210325"/>
                  <a:pt x="1482016" y="1221191"/>
                  <a:pt x="1494263" y="1226634"/>
                </a:cubicBezTo>
                <a:cubicBezTo>
                  <a:pt x="1547279" y="1250197"/>
                  <a:pt x="1571971" y="1250737"/>
                  <a:pt x="1628078" y="1260088"/>
                </a:cubicBezTo>
                <a:cubicBezTo>
                  <a:pt x="1713571" y="1256371"/>
                  <a:pt x="1799506" y="1258387"/>
                  <a:pt x="1884556" y="1248937"/>
                </a:cubicBezTo>
                <a:cubicBezTo>
                  <a:pt x="1901078" y="1247101"/>
                  <a:pt x="1913882" y="1233182"/>
                  <a:pt x="1929161" y="1226634"/>
                </a:cubicBezTo>
                <a:cubicBezTo>
                  <a:pt x="1939965" y="1222004"/>
                  <a:pt x="1951464" y="1219200"/>
                  <a:pt x="1962615" y="1215483"/>
                </a:cubicBezTo>
                <a:cubicBezTo>
                  <a:pt x="1977483" y="1204332"/>
                  <a:pt x="1994078" y="1195171"/>
                  <a:pt x="2007220" y="1182029"/>
                </a:cubicBezTo>
                <a:cubicBezTo>
                  <a:pt x="2051825" y="1137424"/>
                  <a:pt x="2003502" y="1156010"/>
                  <a:pt x="2062976" y="1126273"/>
                </a:cubicBezTo>
                <a:cubicBezTo>
                  <a:pt x="2073489" y="1121016"/>
                  <a:pt x="2085916" y="1120379"/>
                  <a:pt x="2096429" y="1115122"/>
                </a:cubicBezTo>
                <a:cubicBezTo>
                  <a:pt x="2108416" y="1109128"/>
                  <a:pt x="2117565" y="1098099"/>
                  <a:pt x="2129883" y="1092820"/>
                </a:cubicBezTo>
                <a:cubicBezTo>
                  <a:pt x="2143970" y="1086783"/>
                  <a:pt x="2159808" y="1086072"/>
                  <a:pt x="2174488" y="1081668"/>
                </a:cubicBezTo>
                <a:cubicBezTo>
                  <a:pt x="2197005" y="1074913"/>
                  <a:pt x="2219093" y="1066800"/>
                  <a:pt x="2241395" y="1059366"/>
                </a:cubicBezTo>
                <a:lnTo>
                  <a:pt x="2274849" y="1048215"/>
                </a:lnTo>
                <a:cubicBezTo>
                  <a:pt x="2286000" y="1044498"/>
                  <a:pt x="2297790" y="1042321"/>
                  <a:pt x="2308303" y="1037064"/>
                </a:cubicBezTo>
                <a:cubicBezTo>
                  <a:pt x="2363420" y="1009504"/>
                  <a:pt x="2337137" y="1020018"/>
                  <a:pt x="2386361" y="1003610"/>
                </a:cubicBezTo>
                <a:cubicBezTo>
                  <a:pt x="2436395" y="953574"/>
                  <a:pt x="2376976" y="1006345"/>
                  <a:pt x="2442117" y="970156"/>
                </a:cubicBezTo>
                <a:cubicBezTo>
                  <a:pt x="2465548" y="957139"/>
                  <a:pt x="2483020" y="932052"/>
                  <a:pt x="2509024" y="925551"/>
                </a:cubicBezTo>
                <a:cubicBezTo>
                  <a:pt x="2565033" y="911549"/>
                  <a:pt x="2539090" y="919246"/>
                  <a:pt x="2587083" y="903249"/>
                </a:cubicBezTo>
                <a:cubicBezTo>
                  <a:pt x="2599380" y="904786"/>
                  <a:pt x="2682604" y="909266"/>
                  <a:pt x="2709746" y="925551"/>
                </a:cubicBezTo>
                <a:cubicBezTo>
                  <a:pt x="2718761" y="930960"/>
                  <a:pt x="2723638" y="941546"/>
                  <a:pt x="2732049" y="947854"/>
                </a:cubicBezTo>
                <a:cubicBezTo>
                  <a:pt x="2753492" y="963937"/>
                  <a:pt x="2776654" y="977591"/>
                  <a:pt x="2798956" y="992459"/>
                </a:cubicBezTo>
                <a:lnTo>
                  <a:pt x="2832410" y="1014761"/>
                </a:lnTo>
                <a:cubicBezTo>
                  <a:pt x="2843561" y="1022195"/>
                  <a:pt x="2853149" y="1032826"/>
                  <a:pt x="2865863" y="1037064"/>
                </a:cubicBezTo>
                <a:lnTo>
                  <a:pt x="2899317" y="1048215"/>
                </a:lnTo>
                <a:cubicBezTo>
                  <a:pt x="2975252" y="1124147"/>
                  <a:pt x="2856586" y="1008401"/>
                  <a:pt x="2955073" y="1092820"/>
                </a:cubicBezTo>
                <a:cubicBezTo>
                  <a:pt x="2993832" y="1126043"/>
                  <a:pt x="3013794" y="1164431"/>
                  <a:pt x="3066585" y="1182029"/>
                </a:cubicBezTo>
                <a:cubicBezTo>
                  <a:pt x="3077736" y="1185746"/>
                  <a:pt x="3088737" y="1189952"/>
                  <a:pt x="3100039" y="1193181"/>
                </a:cubicBezTo>
                <a:cubicBezTo>
                  <a:pt x="3198081" y="1221193"/>
                  <a:pt x="3097866" y="1188740"/>
                  <a:pt x="3178098" y="1215483"/>
                </a:cubicBezTo>
                <a:cubicBezTo>
                  <a:pt x="3174381" y="1226634"/>
                  <a:pt x="3158634" y="1240625"/>
                  <a:pt x="3166946" y="1248937"/>
                </a:cubicBezTo>
                <a:cubicBezTo>
                  <a:pt x="3183569" y="1265560"/>
                  <a:pt x="3210391" y="1269773"/>
                  <a:pt x="3233854" y="1271239"/>
                </a:cubicBezTo>
                <a:lnTo>
                  <a:pt x="3412273" y="1282390"/>
                </a:lnTo>
                <a:cubicBezTo>
                  <a:pt x="3489333" y="1301656"/>
                  <a:pt x="3441552" y="1293542"/>
                  <a:pt x="3557239" y="1293542"/>
                </a:cubicBezTo>
                <a:lnTo>
                  <a:pt x="3780263" y="1282390"/>
                </a:lnTo>
                <a:lnTo>
                  <a:pt x="3780263" y="1282390"/>
                </a:lnTo>
                <a:lnTo>
                  <a:pt x="3769112" y="0"/>
                </a:lnTo>
                <a:lnTo>
                  <a:pt x="3479181" y="223025"/>
                </a:lnTo>
                <a:lnTo>
                  <a:pt x="3389971" y="256478"/>
                </a:lnTo>
                <a:cubicBezTo>
                  <a:pt x="3367831" y="264385"/>
                  <a:pt x="3323063" y="278781"/>
                  <a:pt x="3323063" y="278781"/>
                </a:cubicBezTo>
                <a:cubicBezTo>
                  <a:pt x="3278458" y="275064"/>
                  <a:pt x="3233616" y="273545"/>
                  <a:pt x="3189249" y="267629"/>
                </a:cubicBezTo>
                <a:cubicBezTo>
                  <a:pt x="3168851" y="264909"/>
                  <a:pt x="3125542" y="242377"/>
                  <a:pt x="3111190" y="234176"/>
                </a:cubicBezTo>
                <a:cubicBezTo>
                  <a:pt x="3099554" y="227527"/>
                  <a:pt x="3089724" y="217867"/>
                  <a:pt x="3077737" y="211873"/>
                </a:cubicBezTo>
                <a:cubicBezTo>
                  <a:pt x="3067223" y="206616"/>
                  <a:pt x="3054797" y="205979"/>
                  <a:pt x="3044283" y="200722"/>
                </a:cubicBezTo>
                <a:cubicBezTo>
                  <a:pt x="3032296" y="194729"/>
                  <a:pt x="3023147" y="183699"/>
                  <a:pt x="3010829" y="178420"/>
                </a:cubicBezTo>
                <a:cubicBezTo>
                  <a:pt x="2996742" y="172383"/>
                  <a:pt x="2980960" y="171478"/>
                  <a:pt x="2966224" y="167268"/>
                </a:cubicBezTo>
                <a:cubicBezTo>
                  <a:pt x="2954922" y="164039"/>
                  <a:pt x="2944073" y="159346"/>
                  <a:pt x="2932771" y="156117"/>
                </a:cubicBezTo>
                <a:cubicBezTo>
                  <a:pt x="2918035" y="151907"/>
                  <a:pt x="2902846" y="149370"/>
                  <a:pt x="2888166" y="144966"/>
                </a:cubicBezTo>
                <a:cubicBezTo>
                  <a:pt x="2865649" y="138211"/>
                  <a:pt x="2843561" y="130098"/>
                  <a:pt x="2821259" y="122664"/>
                </a:cubicBezTo>
                <a:cubicBezTo>
                  <a:pt x="2810108" y="118947"/>
                  <a:pt x="2799400" y="113444"/>
                  <a:pt x="2787805" y="111512"/>
                </a:cubicBezTo>
                <a:lnTo>
                  <a:pt x="2720898" y="100361"/>
                </a:lnTo>
                <a:cubicBezTo>
                  <a:pt x="2613103" y="104078"/>
                  <a:pt x="2505161" y="104784"/>
                  <a:pt x="2397512" y="111512"/>
                </a:cubicBezTo>
                <a:cubicBezTo>
                  <a:pt x="2369908" y="113237"/>
                  <a:pt x="2352674" y="131725"/>
                  <a:pt x="2330605" y="144966"/>
                </a:cubicBezTo>
                <a:cubicBezTo>
                  <a:pt x="2251796" y="192251"/>
                  <a:pt x="2277268" y="181330"/>
                  <a:pt x="2219093" y="200722"/>
                </a:cubicBezTo>
                <a:cubicBezTo>
                  <a:pt x="2142405" y="251847"/>
                  <a:pt x="2177614" y="236851"/>
                  <a:pt x="2118732" y="256478"/>
                </a:cubicBezTo>
                <a:cubicBezTo>
                  <a:pt x="2107581" y="263912"/>
                  <a:pt x="2097265" y="272787"/>
                  <a:pt x="2085278" y="278781"/>
                </a:cubicBezTo>
                <a:cubicBezTo>
                  <a:pt x="2074764" y="284038"/>
                  <a:pt x="2062099" y="284224"/>
                  <a:pt x="2051824" y="289932"/>
                </a:cubicBezTo>
                <a:cubicBezTo>
                  <a:pt x="1936792" y="353838"/>
                  <a:pt x="2027161" y="320456"/>
                  <a:pt x="1951463" y="345688"/>
                </a:cubicBezTo>
                <a:cubicBezTo>
                  <a:pt x="1923733" y="364174"/>
                  <a:pt x="1905741" y="378167"/>
                  <a:pt x="1873405" y="390293"/>
                </a:cubicBezTo>
                <a:cubicBezTo>
                  <a:pt x="1859055" y="395674"/>
                  <a:pt x="1843668" y="397727"/>
                  <a:pt x="1828800" y="401444"/>
                </a:cubicBezTo>
                <a:cubicBezTo>
                  <a:pt x="1728439" y="397727"/>
                  <a:pt x="1627734" y="399386"/>
                  <a:pt x="1527717" y="390293"/>
                </a:cubicBezTo>
                <a:cubicBezTo>
                  <a:pt x="1504305" y="388165"/>
                  <a:pt x="1483617" y="373692"/>
                  <a:pt x="1460810" y="367990"/>
                </a:cubicBezTo>
                <a:cubicBezTo>
                  <a:pt x="1431073" y="360556"/>
                  <a:pt x="1400679" y="355381"/>
                  <a:pt x="1371600" y="345688"/>
                </a:cubicBezTo>
                <a:cubicBezTo>
                  <a:pt x="1349298" y="338254"/>
                  <a:pt x="1327500" y="329088"/>
                  <a:pt x="1304693" y="323386"/>
                </a:cubicBezTo>
                <a:cubicBezTo>
                  <a:pt x="1289825" y="319669"/>
                  <a:pt x="1274768" y="316638"/>
                  <a:pt x="1260088" y="312234"/>
                </a:cubicBezTo>
                <a:cubicBezTo>
                  <a:pt x="1237571" y="305479"/>
                  <a:pt x="1193181" y="289932"/>
                  <a:pt x="1193181" y="289932"/>
                </a:cubicBezTo>
                <a:cubicBezTo>
                  <a:pt x="1116493" y="238807"/>
                  <a:pt x="1151702" y="253803"/>
                  <a:pt x="1092820" y="234176"/>
                </a:cubicBezTo>
                <a:cubicBezTo>
                  <a:pt x="1074234" y="215591"/>
                  <a:pt x="1061325" y="188529"/>
                  <a:pt x="1037063" y="178420"/>
                </a:cubicBezTo>
                <a:cubicBezTo>
                  <a:pt x="892399" y="118143"/>
                  <a:pt x="949091" y="137945"/>
                  <a:pt x="869795" y="111512"/>
                </a:cubicBezTo>
                <a:cubicBezTo>
                  <a:pt x="762000" y="115229"/>
                  <a:pt x="653768" y="112274"/>
                  <a:pt x="546410" y="122664"/>
                </a:cubicBezTo>
                <a:cubicBezTo>
                  <a:pt x="535945" y="123677"/>
                  <a:pt x="533122" y="139557"/>
                  <a:pt x="524107" y="144966"/>
                </a:cubicBezTo>
                <a:cubicBezTo>
                  <a:pt x="514028" y="151013"/>
                  <a:pt x="502368" y="155141"/>
                  <a:pt x="490654" y="156117"/>
                </a:cubicBezTo>
                <a:cubicBezTo>
                  <a:pt x="457316" y="158895"/>
                  <a:pt x="423747" y="156117"/>
                  <a:pt x="390293" y="156117"/>
                </a:cubicBezTo>
                <a:lnTo>
                  <a:pt x="0" y="1003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C64F32-C255-C04B-BD1E-EB36E6DC6C8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03A5C33C-D6A3-CA48-8E7A-24AF237947F4}"/>
              </a:ext>
            </a:extLst>
          </p:cNvPr>
          <p:cNvSpPr txBox="1">
            <a:spLocks/>
          </p:cNvSpPr>
          <p:nvPr/>
        </p:nvSpPr>
        <p:spPr>
          <a:xfrm>
            <a:off x="234762" y="3741214"/>
            <a:ext cx="8479022" cy="2927215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00"/>
            </a:solidFill>
          </a:ln>
        </p:spPr>
        <p:txBody>
          <a:bodyPr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lvl="0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52400" indent="0">
              <a:buFont typeface="Arial"/>
              <a:buNone/>
            </a:pPr>
            <a:r>
              <a:rPr lang="en-GB" sz="1600" dirty="0"/>
              <a:t>For the off-site workplan, please indicate (</a:t>
            </a:r>
            <a:r>
              <a:rPr lang="en-GB" sz="1600" b="1" dirty="0">
                <a:solidFill>
                  <a:srgbClr val="FF0000"/>
                </a:solidFill>
              </a:rPr>
              <a:t>one per line</a:t>
            </a:r>
            <a:r>
              <a:rPr lang="en-GB" sz="1600" dirty="0"/>
              <a:t>): </a:t>
            </a:r>
          </a:p>
          <a:p>
            <a:r>
              <a:rPr lang="en-GB" sz="1600" dirty="0"/>
              <a:t>The </a:t>
            </a:r>
            <a:r>
              <a:rPr lang="en-GB" sz="1600" b="1" dirty="0"/>
              <a:t>code</a:t>
            </a:r>
            <a:r>
              <a:rPr lang="en-GB" sz="1600" dirty="0"/>
              <a:t>, </a:t>
            </a:r>
            <a:r>
              <a:rPr lang="en-GB" sz="1600" b="1" dirty="0"/>
              <a:t>as given in Annex 1</a:t>
            </a:r>
            <a:r>
              <a:rPr lang="en-GB" sz="1600" dirty="0"/>
              <a:t>, for all the tasks you want to contribute for all RT</a:t>
            </a:r>
          </a:p>
          <a:p>
            <a:r>
              <a:rPr lang="en-GB" sz="1600" dirty="0"/>
              <a:t>The</a:t>
            </a:r>
            <a:r>
              <a:rPr lang="en-GB" sz="1600" b="1" dirty="0"/>
              <a:t> number of days for a given task</a:t>
            </a:r>
            <a:r>
              <a:rPr lang="en-GB" sz="1600" dirty="0"/>
              <a:t>. This information is very important. </a:t>
            </a:r>
          </a:p>
          <a:p>
            <a:pPr lvl="1"/>
            <a:r>
              <a:rPr lang="en-GB" sz="1400" dirty="0"/>
              <a:t>The sum should equal the “Proposed working days off site” number (15 here)</a:t>
            </a:r>
          </a:p>
          <a:p>
            <a:r>
              <a:rPr lang="en-GB" sz="1600" dirty="0"/>
              <a:t>The off-site workplan (in short) for each task</a:t>
            </a:r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262738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54380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5: Check the draft proposal and save</a:t>
            </a:r>
          </a:p>
        </p:txBody>
      </p:sp>
      <p:sp>
        <p:nvSpPr>
          <p:cNvPr id="12" name="Shape 97">
            <a:extLst>
              <a:ext uri="{FF2B5EF4-FFF2-40B4-BE49-F238E27FC236}">
                <a16:creationId xmlns:a16="http://schemas.microsoft.com/office/drawing/2014/main" id="{BBAD7B83-16C7-2646-9AC3-4A0E4079D564}"/>
              </a:ext>
            </a:extLst>
          </p:cNvPr>
          <p:cNvSpPr txBox="1"/>
          <p:nvPr/>
        </p:nvSpPr>
        <p:spPr>
          <a:xfrm>
            <a:off x="203825" y="6047810"/>
            <a:ext cx="829262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buClr>
                <a:srgbClr val="FF0000"/>
              </a:buClr>
              <a:buSzPct val="100000"/>
              <a:buFont typeface="Noto Sans Symbols"/>
              <a:buChar char="➤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Check your draft proposal if all the information is correct, and save it. Please note: </a:t>
            </a: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proposal can be only submitted by your Scientific Contact Person.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9C7EB38-8640-0043-A9F2-EDBF4A5F82D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AFFCF91-78F8-1045-A6AC-BA9B17BA6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40625"/>
            <a:ext cx="9144000" cy="517746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0" t="14328" r="60386" b="22047"/>
          <a:stretch/>
        </p:blipFill>
        <p:spPr bwMode="auto">
          <a:xfrm>
            <a:off x="531172" y="1733463"/>
            <a:ext cx="6787227" cy="435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54380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Amending a proposal after saving</a:t>
            </a:r>
          </a:p>
        </p:txBody>
      </p:sp>
      <p:sp>
        <p:nvSpPr>
          <p:cNvPr id="150" name="Shape 150"/>
          <p:cNvSpPr txBox="1"/>
          <p:nvPr/>
        </p:nvSpPr>
        <p:spPr>
          <a:xfrm>
            <a:off x="255877" y="1031888"/>
            <a:ext cx="844785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ans Symbols"/>
              <a:buChar char="✓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long as your proposal has the status “Draft” it can be amended by you or your SCP.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ans Symbols"/>
              <a:buChar char="✓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 to “</a:t>
            </a:r>
            <a:r>
              <a:rPr lang="en-US" sz="1800" u="sng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Home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 -&gt; “</a:t>
            </a:r>
            <a:r>
              <a:rPr lang="en-US" sz="1800" u="sng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My campaign participation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 (if necessary refresh the page).</a:t>
            </a:r>
          </a:p>
        </p:txBody>
      </p:sp>
      <p:cxnSp>
        <p:nvCxnSpPr>
          <p:cNvPr id="153" name="Shape 153"/>
          <p:cNvCxnSpPr/>
          <p:nvPr/>
        </p:nvCxnSpPr>
        <p:spPr>
          <a:xfrm flipH="1" flipV="1">
            <a:off x="2817186" y="5706769"/>
            <a:ext cx="103814" cy="575498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154" name="Shape 154"/>
          <p:cNvSpPr txBox="1"/>
          <p:nvPr/>
        </p:nvSpPr>
        <p:spPr>
          <a:xfrm>
            <a:off x="2921000" y="6001025"/>
            <a:ext cx="2942332" cy="56281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and double-click your proposal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(note: status has to be draft!).</a:t>
            </a:r>
            <a:endParaRPr lang="en-US"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Oval 2"/>
          <p:cNvSpPr/>
          <p:nvPr/>
        </p:nvSpPr>
        <p:spPr>
          <a:xfrm>
            <a:off x="2831416" y="2286236"/>
            <a:ext cx="597005" cy="275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595796" y="4781314"/>
            <a:ext cx="1429487" cy="275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56560CF-2BEF-304B-953F-816778717EB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941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7" t="12778" r="60000" b="7222"/>
          <a:stretch/>
        </p:blipFill>
        <p:spPr bwMode="auto">
          <a:xfrm>
            <a:off x="1268081" y="1361091"/>
            <a:ext cx="6531035" cy="521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54380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Amending a proposal</a:t>
            </a:r>
          </a:p>
        </p:txBody>
      </p:sp>
      <p:sp>
        <p:nvSpPr>
          <p:cNvPr id="154" name="Shape 154"/>
          <p:cNvSpPr txBox="1"/>
          <p:nvPr/>
        </p:nvSpPr>
        <p:spPr>
          <a:xfrm>
            <a:off x="2203804" y="1007190"/>
            <a:ext cx="2942332" cy="56281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“</a:t>
            </a:r>
            <a:r>
              <a:rPr lang="en-US" sz="1400" u="sng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Edit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 to make changes and to save it again</a:t>
            </a:r>
          </a:p>
        </p:txBody>
      </p:sp>
      <p:cxnSp>
        <p:nvCxnSpPr>
          <p:cNvPr id="15" name="Shape 153"/>
          <p:cNvCxnSpPr/>
          <p:nvPr/>
        </p:nvCxnSpPr>
        <p:spPr>
          <a:xfrm flipH="1">
            <a:off x="7030528" y="1403691"/>
            <a:ext cx="194692" cy="1236453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14" name="Shape 154"/>
          <p:cNvSpPr txBox="1"/>
          <p:nvPr/>
        </p:nvSpPr>
        <p:spPr>
          <a:xfrm>
            <a:off x="5616990" y="943930"/>
            <a:ext cx="3216460" cy="56281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“Delete” to completely remove the proposal and to start with a new one</a:t>
            </a:r>
          </a:p>
        </p:txBody>
      </p:sp>
      <p:sp>
        <p:nvSpPr>
          <p:cNvPr id="10" name="Oval 9"/>
          <p:cNvSpPr/>
          <p:nvPr/>
        </p:nvSpPr>
        <p:spPr>
          <a:xfrm>
            <a:off x="6300319" y="2502347"/>
            <a:ext cx="597005" cy="275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F157CCB-B55B-CD45-95EB-B24CF425410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5840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54380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Log-in to IMS</a:t>
            </a:r>
          </a:p>
        </p:txBody>
      </p:sp>
      <p:pic>
        <p:nvPicPr>
          <p:cNvPr id="46" name="Shape 4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31581" y="976536"/>
            <a:ext cx="5875269" cy="3363577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Shape 47"/>
          <p:cNvSpPr txBox="1"/>
          <p:nvPr/>
        </p:nvSpPr>
        <p:spPr>
          <a:xfrm>
            <a:off x="315055" y="4268275"/>
            <a:ext cx="8735812" cy="1200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ans Symbols"/>
              <a:buChar char="✓"/>
            </a:pPr>
            <a:r>
              <a:rPr lang="en-US" sz="18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https://ims.euro-fusion.org/Account/Login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ans Symbols"/>
              <a:buChar char="✓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there is any issue with account application, please contact Rudi Bauer, 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rudi.bauer@euro-fusion.org</a:t>
            </a:r>
            <a:endParaRPr lang="en-US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1">
              <a:buClr>
                <a:schemeClr val="dk1"/>
              </a:buClr>
              <a:buSzPct val="100000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</a:t>
            </a:r>
            <a:r>
              <a:rPr lang="en-U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Note: an account application has to be approved first by your Beneficiary before it can be 	approved by </a:t>
            </a:r>
            <a:r>
              <a:rPr lang="en-U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EUROfusion</a:t>
            </a:r>
            <a:r>
              <a:rPr lang="en-U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1F54EF8-BB5A-A44D-97ED-CF83B104206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6C1CDC46-EA4A-5346-8557-8B89F3D88E12}"/>
              </a:ext>
            </a:extLst>
          </p:cNvPr>
          <p:cNvGrpSpPr/>
          <p:nvPr/>
        </p:nvGrpSpPr>
        <p:grpSpPr>
          <a:xfrm>
            <a:off x="0" y="1080958"/>
            <a:ext cx="9144000" cy="4696084"/>
            <a:chOff x="0" y="1080958"/>
            <a:chExt cx="9144000" cy="4696084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BDF3C827-D6E8-FD4D-927E-E1BD631FC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080958"/>
              <a:ext cx="9144000" cy="4696084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6147825" y="1250584"/>
              <a:ext cx="1111619" cy="154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5C2DB0-22E4-4640-B5CF-C0FFBA121374}"/>
                </a:ext>
              </a:extLst>
            </p:cNvPr>
            <p:cNvSpPr/>
            <p:nvPr/>
          </p:nvSpPr>
          <p:spPr>
            <a:xfrm>
              <a:off x="0" y="1893639"/>
              <a:ext cx="1694985" cy="2362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54380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Start generating a proposal</a:t>
            </a:r>
          </a:p>
        </p:txBody>
      </p:sp>
      <p:sp>
        <p:nvSpPr>
          <p:cNvPr id="57" name="Shape 57"/>
          <p:cNvSpPr txBox="1"/>
          <p:nvPr/>
        </p:nvSpPr>
        <p:spPr>
          <a:xfrm>
            <a:off x="1546146" y="4689849"/>
            <a:ext cx="1183704" cy="830997"/>
          </a:xfrm>
          <a:prstGeom prst="rect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to get Information on the call</a:t>
            </a:r>
          </a:p>
        </p:txBody>
      </p:sp>
      <p:cxnSp>
        <p:nvCxnSpPr>
          <p:cNvPr id="58" name="Shape 58"/>
          <p:cNvCxnSpPr/>
          <p:nvPr/>
        </p:nvCxnSpPr>
        <p:spPr>
          <a:xfrm flipH="1" flipV="1">
            <a:off x="7740352" y="3382969"/>
            <a:ext cx="504056" cy="1474067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59" name="Shape 59"/>
          <p:cNvSpPr txBox="1"/>
          <p:nvPr/>
        </p:nvSpPr>
        <p:spPr>
          <a:xfrm>
            <a:off x="7740352" y="5015987"/>
            <a:ext cx="1296143" cy="830997"/>
          </a:xfrm>
          <a:prstGeom prst="rect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to start generating a proposal </a:t>
            </a:r>
          </a:p>
        </p:txBody>
      </p:sp>
      <p:sp>
        <p:nvSpPr>
          <p:cNvPr id="18" name="Shape 97">
            <a:extLst>
              <a:ext uri="{FF2B5EF4-FFF2-40B4-BE49-F238E27FC236}">
                <a16:creationId xmlns:a16="http://schemas.microsoft.com/office/drawing/2014/main" id="{E1528443-5422-0443-8E1A-994CD41C1869}"/>
              </a:ext>
            </a:extLst>
          </p:cNvPr>
          <p:cNvSpPr txBox="1"/>
          <p:nvPr/>
        </p:nvSpPr>
        <p:spPr>
          <a:xfrm>
            <a:off x="192257" y="5846985"/>
            <a:ext cx="6108181" cy="8102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lvl="0" indent="-285750">
              <a:buClr>
                <a:srgbClr val="FF0000"/>
              </a:buClr>
              <a:buSzPct val="100000"/>
              <a:buFont typeface="Noto Sans Symbols"/>
              <a:buChar char="➤"/>
            </a:pPr>
            <a:r>
              <a:rPr lang="en-US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!!! Only ONE single call for all the devices (AUG, TCV, MAST-U and WEST)</a:t>
            </a:r>
            <a:endParaRPr lang="en-U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" name="Shape 56"/>
          <p:cNvCxnSpPr>
            <a:cxnSpLocks/>
          </p:cNvCxnSpPr>
          <p:nvPr/>
        </p:nvCxnSpPr>
        <p:spPr>
          <a:xfrm flipV="1">
            <a:off x="2019300" y="3453439"/>
            <a:ext cx="250946" cy="1158585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CC0F35CD-7061-3944-ABC5-77B8FDE1171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58DA44C-BF19-7D45-A91F-3B03F14CD6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55993"/>
          <a:stretch/>
        </p:blipFill>
        <p:spPr>
          <a:xfrm>
            <a:off x="139675" y="1022003"/>
            <a:ext cx="8734137" cy="3940290"/>
          </a:xfrm>
          <a:prstGeom prst="rect">
            <a:avLst/>
          </a:prstGeom>
        </p:spPr>
      </p:pic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07504" y="44624"/>
            <a:ext cx="7893496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177800" algn="l" rtl="0">
              <a:lnSpc>
                <a:spcPct val="114285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1: Person, Special category, and Salary level</a:t>
            </a:r>
          </a:p>
        </p:txBody>
      </p:sp>
      <p:cxnSp>
        <p:nvCxnSpPr>
          <p:cNvPr id="67" name="Shape 67"/>
          <p:cNvCxnSpPr>
            <a:cxnSpLocks/>
          </p:cNvCxnSpPr>
          <p:nvPr/>
        </p:nvCxnSpPr>
        <p:spPr>
          <a:xfrm flipH="1" flipV="1">
            <a:off x="4506743" y="1897891"/>
            <a:ext cx="676131" cy="475637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68" name="Shape 68"/>
          <p:cNvSpPr txBox="1"/>
          <p:nvPr/>
        </p:nvSpPr>
        <p:spPr>
          <a:xfrm>
            <a:off x="5182873" y="2375877"/>
            <a:ext cx="3331800" cy="906067"/>
          </a:xfrm>
          <a:prstGeom prst="rect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Choose the name of the proponent and </a:t>
            </a: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check that the associated Beneficiary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is correct.</a:t>
            </a:r>
          </a:p>
        </p:txBody>
      </p:sp>
      <p:cxnSp>
        <p:nvCxnSpPr>
          <p:cNvPr id="70" name="Shape 70"/>
          <p:cNvCxnSpPr>
            <a:cxnSpLocks/>
          </p:cNvCxnSpPr>
          <p:nvPr/>
        </p:nvCxnSpPr>
        <p:spPr>
          <a:xfrm flipH="1" flipV="1">
            <a:off x="3868517" y="2851513"/>
            <a:ext cx="1914352" cy="908417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17" name="Shape 69"/>
          <p:cNvSpPr txBox="1"/>
          <p:nvPr/>
        </p:nvSpPr>
        <p:spPr>
          <a:xfrm>
            <a:off x="5759468" y="3757580"/>
            <a:ext cx="3114344" cy="1545681"/>
          </a:xfrm>
          <a:prstGeom prst="rect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SzPct val="25000"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Choose a special category only if applicable:</a:t>
            </a:r>
          </a:p>
          <a:p>
            <a:pPr marL="285750" indent="-285750"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EEG, ERG</a:t>
            </a:r>
          </a:p>
          <a:p>
            <a:pPr marL="285750" indent="-285750"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Others (Only manpower requested)</a:t>
            </a:r>
          </a:p>
          <a:p>
            <a:pPr marL="285750" indent="-285750"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Others (Only Mission requested)</a:t>
            </a:r>
          </a:p>
          <a:p>
            <a:pPr>
              <a:buSzPct val="25000"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Admin Contact Person (ACP) should verify this information</a:t>
            </a:r>
          </a:p>
          <a:p>
            <a:pPr>
              <a:buSzPct val="25000"/>
            </a:pPr>
            <a:endParaRPr lang="en-US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F047D4A-032A-084C-9D08-EA6CF849A72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3766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367A182-4C67-5E41-88F2-4DB9819EFC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56017"/>
          <a:stretch/>
        </p:blipFill>
        <p:spPr>
          <a:xfrm>
            <a:off x="267631" y="1191496"/>
            <a:ext cx="8478085" cy="4038426"/>
          </a:xfrm>
          <a:prstGeom prst="rect">
            <a:avLst/>
          </a:prstGeom>
        </p:spPr>
      </p:pic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07504" y="44624"/>
            <a:ext cx="7893496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177800" algn="l" rtl="0">
              <a:lnSpc>
                <a:spcPct val="114285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1: Person, Special category, and Salary level</a:t>
            </a:r>
          </a:p>
        </p:txBody>
      </p:sp>
      <p:cxnSp>
        <p:nvCxnSpPr>
          <p:cNvPr id="71" name="Shape 71"/>
          <p:cNvCxnSpPr>
            <a:cxnSpLocks/>
          </p:cNvCxnSpPr>
          <p:nvPr/>
        </p:nvCxnSpPr>
        <p:spPr>
          <a:xfrm flipH="1" flipV="1">
            <a:off x="4541992" y="3980984"/>
            <a:ext cx="2023400" cy="856192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72" name="Shape 72"/>
          <p:cNvSpPr txBox="1"/>
          <p:nvPr/>
        </p:nvSpPr>
        <p:spPr>
          <a:xfrm>
            <a:off x="4834600" y="4837176"/>
            <a:ext cx="3697016" cy="1519895"/>
          </a:xfrm>
          <a:prstGeom prst="rect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100000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Choose the salary level: </a:t>
            </a:r>
          </a:p>
          <a:p>
            <a:pPr marL="285750" marR="0" lvl="0" indent="-285750" algn="l" rtl="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0. Covered by other means</a:t>
            </a:r>
          </a:p>
          <a:p>
            <a:pPr marL="285750" marR="0" lvl="0" indent="-285750" algn="l" rtl="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Averaged salary for planning FP9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The Scientific Contact Person (SCP) or Administrative Contact Person (ACP) </a:t>
            </a:r>
            <a:r>
              <a:rPr lang="en-US" sz="16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should check if this is correct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2250E5F-609B-494F-82CE-6E5563E44BC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24C75B8-8B93-DF48-8CE1-39B694B5C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59047"/>
            <a:ext cx="9144000" cy="2430559"/>
          </a:xfrm>
          <a:prstGeom prst="rect">
            <a:avLst/>
          </a:prstGeom>
        </p:spPr>
      </p:pic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750098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177800" algn="l" rtl="0">
              <a:lnSpc>
                <a:spcPct val="114285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2: Experiments/Tasks, Competency, SC</a:t>
            </a:r>
          </a:p>
        </p:txBody>
      </p:sp>
      <p:cxnSp>
        <p:nvCxnSpPr>
          <p:cNvPr id="82" name="Shape 82"/>
          <p:cNvCxnSpPr>
            <a:cxnSpLocks/>
          </p:cNvCxnSpPr>
          <p:nvPr/>
        </p:nvCxnSpPr>
        <p:spPr>
          <a:xfrm flipH="1" flipV="1">
            <a:off x="1494263" y="3534937"/>
            <a:ext cx="1700713" cy="1245013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83" name="Shape 83"/>
          <p:cNvSpPr txBox="1"/>
          <p:nvPr/>
        </p:nvSpPr>
        <p:spPr>
          <a:xfrm>
            <a:off x="3203848" y="4797152"/>
            <a:ext cx="3481594" cy="968028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to add a contribution (one contribution per research topic you want to participate)</a:t>
            </a:r>
          </a:p>
        </p:txBody>
      </p:sp>
      <p:sp>
        <p:nvSpPr>
          <p:cNvPr id="6" name="Shape 97">
            <a:extLst>
              <a:ext uri="{FF2B5EF4-FFF2-40B4-BE49-F238E27FC236}">
                <a16:creationId xmlns:a16="http://schemas.microsoft.com/office/drawing/2014/main" id="{800A5CD5-B80B-7B42-B855-BF3BFFDC1440}"/>
              </a:ext>
            </a:extLst>
          </p:cNvPr>
          <p:cNvSpPr txBox="1"/>
          <p:nvPr/>
        </p:nvSpPr>
        <p:spPr>
          <a:xfrm>
            <a:off x="192257" y="6057562"/>
            <a:ext cx="6732649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buClr>
                <a:srgbClr val="FF0000"/>
              </a:buClr>
              <a:buSzPct val="100000"/>
              <a:buFont typeface="Noto Sans Symbols"/>
              <a:buChar char="➤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want to participate in more than one Research Topic, you have to repeat steps from slide 6 to slide 8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531959E-9D1C-7D4A-ABE7-7F5C4203DCE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7E37413-8178-FB4C-9F9B-495454FDCB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2699"/>
            <a:ext cx="7557025" cy="4325089"/>
          </a:xfrm>
          <a:prstGeom prst="rect">
            <a:avLst/>
          </a:prstGeom>
        </p:spPr>
      </p:pic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457200" y="44624"/>
            <a:ext cx="7683190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177800" algn="l" rtl="0">
              <a:lnSpc>
                <a:spcPct val="114285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2: Experiments/Tasks, Competency, SC</a:t>
            </a:r>
          </a:p>
        </p:txBody>
      </p:sp>
      <p:sp>
        <p:nvSpPr>
          <p:cNvPr id="92" name="Shape 92"/>
          <p:cNvSpPr txBox="1"/>
          <p:nvPr/>
        </p:nvSpPr>
        <p:spPr>
          <a:xfrm>
            <a:off x="4917688" y="1377232"/>
            <a:ext cx="4114800" cy="4565797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a </a:t>
            </a: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Research Topic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you want to participate: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RT01: IBL scenarios </a:t>
            </a:r>
            <a:r>
              <a:rPr lang="fr-CH" sz="1050" dirty="0" err="1"/>
              <a:t>towards</a:t>
            </a:r>
            <a:r>
              <a:rPr lang="fr-CH" sz="1050" dirty="0"/>
              <a:t> </a:t>
            </a:r>
            <a:r>
              <a:rPr lang="fr-CH" sz="1050" dirty="0" err="1"/>
              <a:t>low</a:t>
            </a:r>
            <a:r>
              <a:rPr lang="fr-CH" sz="1050" dirty="0"/>
              <a:t> </a:t>
            </a:r>
            <a:r>
              <a:rPr lang="fr-CH" sz="1050" dirty="0" err="1"/>
              <a:t>collisionality</a:t>
            </a:r>
            <a:r>
              <a:rPr lang="fr-CH" sz="1050" dirty="0"/>
              <a:t> and </a:t>
            </a:r>
            <a:r>
              <a:rPr lang="fr-CH" sz="1050" dirty="0" err="1"/>
              <a:t>detachment</a:t>
            </a:r>
            <a:endParaRPr lang="fr-CH" sz="105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RT02: H-mode entry and </a:t>
            </a:r>
            <a:r>
              <a:rPr lang="fr-CH" sz="1050" dirty="0" err="1"/>
              <a:t>pedestal</a:t>
            </a:r>
            <a:r>
              <a:rPr lang="fr-CH" sz="1050" dirty="0"/>
              <a:t> </a:t>
            </a:r>
            <a:r>
              <a:rPr lang="fr-CH" sz="1050" dirty="0" err="1"/>
              <a:t>dependence</a:t>
            </a:r>
            <a:r>
              <a:rPr lang="fr-CH" sz="1050" dirty="0"/>
              <a:t> </a:t>
            </a:r>
            <a:r>
              <a:rPr lang="fr-CH" sz="1050" dirty="0" err="1"/>
              <a:t>with</a:t>
            </a:r>
            <a:r>
              <a:rPr lang="fr-CH" sz="1050" dirty="0"/>
              <a:t> </a:t>
            </a:r>
            <a:r>
              <a:rPr lang="fr-CH" sz="1050" dirty="0" err="1"/>
              <a:t>impurities</a:t>
            </a:r>
            <a:r>
              <a:rPr lang="fr-CH" sz="1050" dirty="0"/>
              <a:t> and isotopes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RT03: RF-</a:t>
            </a:r>
            <a:r>
              <a:rPr lang="fr-CH" sz="1050" dirty="0" err="1"/>
              <a:t>assisted</a:t>
            </a:r>
            <a:r>
              <a:rPr lang="fr-CH" sz="1050" dirty="0"/>
              <a:t> breakdown and </a:t>
            </a:r>
            <a:r>
              <a:rPr lang="fr-CH" sz="1050" dirty="0" err="1"/>
              <a:t>current</a:t>
            </a:r>
            <a:r>
              <a:rPr lang="fr-CH" sz="1050" dirty="0"/>
              <a:t> </a:t>
            </a:r>
            <a:r>
              <a:rPr lang="fr-CH" sz="1050" dirty="0" err="1"/>
              <a:t>ramp</a:t>
            </a:r>
            <a:r>
              <a:rPr lang="fr-CH" sz="1050" dirty="0"/>
              <a:t>-up </a:t>
            </a:r>
            <a:r>
              <a:rPr lang="fr-CH" sz="1050" dirty="0" err="1"/>
              <a:t>optimization</a:t>
            </a:r>
            <a:endParaRPr lang="fr-CH" sz="105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RT04: Disruption </a:t>
            </a:r>
            <a:r>
              <a:rPr lang="fr-CH" sz="1050" dirty="0" err="1"/>
              <a:t>avoidance</a:t>
            </a:r>
            <a:r>
              <a:rPr lang="fr-CH" sz="1050" dirty="0"/>
              <a:t> and control for ITER and DEMO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RT05: </a:t>
            </a:r>
            <a:r>
              <a:rPr lang="fr-CH" sz="1050" dirty="0" err="1"/>
              <a:t>Run-away</a:t>
            </a:r>
            <a:r>
              <a:rPr lang="fr-CH" sz="1050" dirty="0"/>
              <a:t> </a:t>
            </a:r>
            <a:r>
              <a:rPr lang="fr-CH" sz="1050" dirty="0" err="1"/>
              <a:t>electron</a:t>
            </a:r>
            <a:r>
              <a:rPr lang="fr-CH" sz="1050" dirty="0"/>
              <a:t> </a:t>
            </a:r>
            <a:r>
              <a:rPr lang="fr-CH" sz="1050" dirty="0" err="1"/>
              <a:t>generation</a:t>
            </a:r>
            <a:r>
              <a:rPr lang="fr-CH" sz="1050" dirty="0"/>
              <a:t> and mitigation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RT06: ELM mitigation and suppression in ITER/DEMO relevant condition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RT07: </a:t>
            </a:r>
            <a:r>
              <a:rPr lang="fr-CH" sz="1050" dirty="0" err="1"/>
              <a:t>Negative</a:t>
            </a:r>
            <a:r>
              <a:rPr lang="fr-CH" sz="1050" dirty="0"/>
              <a:t> </a:t>
            </a:r>
            <a:r>
              <a:rPr lang="fr-CH" sz="1050" dirty="0" err="1"/>
              <a:t>triangularity</a:t>
            </a:r>
            <a:r>
              <a:rPr lang="fr-CH" sz="1050" dirty="0"/>
              <a:t> scenarios as an alternative for DEMO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RT08: QH-mode and I-mode </a:t>
            </a:r>
            <a:r>
              <a:rPr lang="fr-CH" sz="1050" dirty="0" err="1"/>
              <a:t>assessment</a:t>
            </a:r>
            <a:r>
              <a:rPr lang="fr-CH" sz="1050" dirty="0"/>
              <a:t> in </a:t>
            </a:r>
            <a:r>
              <a:rPr lang="fr-CH" sz="1050" dirty="0" err="1"/>
              <a:t>view</a:t>
            </a:r>
            <a:r>
              <a:rPr lang="fr-CH" sz="1050" dirty="0"/>
              <a:t> of DEMO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RT09:Extension of EDA and QCE performance </a:t>
            </a:r>
            <a:r>
              <a:rPr lang="fr-CH" sz="1050" dirty="0" err="1"/>
              <a:t>towards</a:t>
            </a:r>
            <a:r>
              <a:rPr lang="fr-CH" sz="1050" dirty="0"/>
              <a:t> DEMO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RT10: </a:t>
            </a:r>
            <a:r>
              <a:rPr lang="fr-CH" sz="1050" dirty="0" err="1"/>
              <a:t>Fast</a:t>
            </a:r>
            <a:r>
              <a:rPr lang="fr-CH" sz="1050" dirty="0"/>
              <a:t>-ion </a:t>
            </a:r>
            <a:r>
              <a:rPr lang="fr-CH" sz="1050" dirty="0" err="1"/>
              <a:t>physics</a:t>
            </a:r>
            <a:r>
              <a:rPr lang="fr-CH" sz="1050" dirty="0"/>
              <a:t> </a:t>
            </a:r>
            <a:r>
              <a:rPr lang="fr-CH" sz="1050" dirty="0" err="1"/>
              <a:t>with</a:t>
            </a:r>
            <a:r>
              <a:rPr lang="fr-CH" sz="1050" dirty="0"/>
              <a:t> dominant ICRF </a:t>
            </a:r>
            <a:r>
              <a:rPr lang="fr-CH" sz="1050" dirty="0" err="1"/>
              <a:t>heating</a:t>
            </a:r>
            <a:endParaRPr lang="fr-CH" sz="105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RT11: Impact of MHD </a:t>
            </a:r>
            <a:r>
              <a:rPr lang="fr-CH" sz="1050" dirty="0" err="1"/>
              <a:t>activity</a:t>
            </a:r>
            <a:r>
              <a:rPr lang="fr-CH" sz="1050" dirty="0"/>
              <a:t> on </a:t>
            </a:r>
            <a:r>
              <a:rPr lang="fr-CH" sz="1050" dirty="0" err="1"/>
              <a:t>fast</a:t>
            </a:r>
            <a:r>
              <a:rPr lang="fr-CH" sz="1050" dirty="0"/>
              <a:t> ion </a:t>
            </a:r>
            <a:r>
              <a:rPr lang="fr-CH" sz="1050" dirty="0" err="1"/>
              <a:t>losses</a:t>
            </a:r>
            <a:r>
              <a:rPr lang="fr-CH" sz="1050" dirty="0"/>
              <a:t> and transport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RT12: </a:t>
            </a:r>
            <a:r>
              <a:rPr lang="fr-CH" sz="1050" dirty="0" err="1"/>
              <a:t>Development</a:t>
            </a:r>
            <a:r>
              <a:rPr lang="fr-CH" sz="1050" dirty="0"/>
              <a:t> of the </a:t>
            </a:r>
            <a:r>
              <a:rPr lang="fr-CH" sz="1050" dirty="0" err="1"/>
              <a:t>steady</a:t>
            </a:r>
            <a:r>
              <a:rPr lang="fr-CH" sz="1050" dirty="0"/>
              <a:t> state scenario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RT13: X-point radiation and  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RT14: </a:t>
            </a:r>
            <a:r>
              <a:rPr lang="fr-CH" sz="1050" dirty="0" err="1"/>
              <a:t>Physics</a:t>
            </a:r>
            <a:r>
              <a:rPr lang="fr-CH" sz="1050" dirty="0"/>
              <a:t> of plasma </a:t>
            </a:r>
            <a:r>
              <a:rPr lang="fr-CH" sz="1050" dirty="0" err="1"/>
              <a:t>detachment</a:t>
            </a:r>
            <a:r>
              <a:rPr lang="fr-CH" sz="1050" dirty="0"/>
              <a:t>, </a:t>
            </a:r>
            <a:r>
              <a:rPr lang="fr-CH" sz="1050" dirty="0" err="1"/>
              <a:t>impurity</a:t>
            </a:r>
            <a:r>
              <a:rPr lang="fr-CH" sz="1050" dirty="0"/>
              <a:t> mix, </a:t>
            </a:r>
            <a:r>
              <a:rPr lang="fr-CH" sz="1050" dirty="0" err="1"/>
              <a:t>heat</a:t>
            </a:r>
            <a:r>
              <a:rPr lang="fr-CH" sz="1050" dirty="0"/>
              <a:t> </a:t>
            </a:r>
            <a:r>
              <a:rPr lang="fr-CH" sz="1050" dirty="0" err="1"/>
              <a:t>load</a:t>
            </a:r>
            <a:r>
              <a:rPr lang="fr-CH" sz="1050" dirty="0"/>
              <a:t> patterns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RT15: Extrapolation of SOL transport to ITER and DEMO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RT16: PFC damage </a:t>
            </a:r>
            <a:r>
              <a:rPr lang="fr-CH" sz="1050" dirty="0" err="1"/>
              <a:t>evolution</a:t>
            </a:r>
            <a:r>
              <a:rPr lang="fr-CH" sz="1050" dirty="0"/>
              <a:t> </a:t>
            </a:r>
            <a:r>
              <a:rPr lang="fr-CH" sz="1050" dirty="0" err="1"/>
              <a:t>under</a:t>
            </a:r>
            <a:r>
              <a:rPr lang="fr-CH" sz="1050" dirty="0"/>
              <a:t> tokamak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RT17: </a:t>
            </a:r>
            <a:r>
              <a:rPr lang="fr-CH" sz="1050" dirty="0" err="1"/>
              <a:t>Material</a:t>
            </a:r>
            <a:r>
              <a:rPr lang="fr-CH" sz="1050" dirty="0"/>
              <a:t> migration and fuel </a:t>
            </a:r>
            <a:r>
              <a:rPr lang="fr-CH" sz="1050" dirty="0" err="1"/>
              <a:t>retention</a:t>
            </a:r>
            <a:r>
              <a:rPr lang="fr-CH" sz="1050" dirty="0"/>
              <a:t> </a:t>
            </a:r>
            <a:r>
              <a:rPr lang="fr-CH" sz="1050" dirty="0" err="1"/>
              <a:t>mechanisms</a:t>
            </a:r>
            <a:r>
              <a:rPr lang="fr-CH" sz="1050" dirty="0"/>
              <a:t> in tokamaks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1050" dirty="0"/>
              <a:t>RT18: Alternative </a:t>
            </a:r>
            <a:r>
              <a:rPr lang="fr-CH" sz="1050" dirty="0" err="1"/>
              <a:t>divertor</a:t>
            </a:r>
            <a:r>
              <a:rPr lang="fr-CH" sz="1050" dirty="0"/>
              <a:t> configurations </a:t>
            </a:r>
            <a:br>
              <a:rPr lang="fr-CH" sz="1200" dirty="0"/>
            </a:br>
            <a:endParaRPr lang="fr-CH" sz="1050" dirty="0"/>
          </a:p>
          <a:p>
            <a:br>
              <a:rPr lang="fr-CH" sz="1200" dirty="0"/>
            </a:br>
            <a:endParaRPr lang="en-US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5" name="Shape 95"/>
          <p:cNvCxnSpPr>
            <a:cxnSpLocks/>
          </p:cNvCxnSpPr>
          <p:nvPr/>
        </p:nvCxnSpPr>
        <p:spPr>
          <a:xfrm flipH="1">
            <a:off x="3278459" y="2196790"/>
            <a:ext cx="1639229" cy="1228453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4" name="Oval 3"/>
          <p:cNvSpPr/>
          <p:nvPr/>
        </p:nvSpPr>
        <p:spPr>
          <a:xfrm>
            <a:off x="4539837" y="1999700"/>
            <a:ext cx="377851" cy="28289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hape 97">
            <a:extLst>
              <a:ext uri="{FF2B5EF4-FFF2-40B4-BE49-F238E27FC236}">
                <a16:creationId xmlns:a16="http://schemas.microsoft.com/office/drawing/2014/main" id="{079E9379-3331-2C41-9658-4C5455389593}"/>
              </a:ext>
            </a:extLst>
          </p:cNvPr>
          <p:cNvSpPr txBox="1"/>
          <p:nvPr/>
        </p:nvSpPr>
        <p:spPr>
          <a:xfrm>
            <a:off x="192257" y="6057562"/>
            <a:ext cx="6732649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buClr>
                <a:srgbClr val="FF0000"/>
              </a:buClr>
              <a:buSzPct val="100000"/>
              <a:buFont typeface="Noto Sans Symbols"/>
              <a:buChar char="➤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want to participate in more than one Research Topic, you have to repeat steps from slide 6 to slide 8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B52C3AC-40C3-EE4C-8D0D-A4C80CFFD52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207E603-3D86-0347-8102-98A45290A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14400"/>
            <a:ext cx="7557025" cy="4300232"/>
          </a:xfrm>
          <a:prstGeom prst="rect">
            <a:avLst/>
          </a:prstGeom>
        </p:spPr>
      </p:pic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457199" y="44624"/>
            <a:ext cx="7649737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177800" algn="l" rtl="0">
              <a:lnSpc>
                <a:spcPct val="114285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2: Experiments/Tasks, Competency, SC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4259766" y="947737"/>
            <a:ext cx="4772721" cy="5029317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several competences based on the requirements in </a:t>
            </a: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Annex 1 of the Call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Control Room Expertise Diagnostics: CE-DIAG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Control Room Expertise Heating: CE-HEAT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000" dirty="0"/>
              <a:t>Control Room Expertise Fuelling: CE-FUEL 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000" dirty="0"/>
              <a:t>Control Room Expertise Plasma Operation and control: CE-OPS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000" dirty="0"/>
              <a:t>Control Room Expertise Others: CE-OTH </a:t>
            </a:r>
            <a:endParaRPr lang="fr-CH" sz="1000" dirty="0"/>
          </a:p>
          <a:p>
            <a:r>
              <a:rPr lang="en-US" sz="1000" dirty="0"/>
              <a:t> 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Data Analysis Expertise – scenario expert (plasma profiles, …): DA-SCE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Data Analysis Expertise – heat/particle/impurity expert: DA-TRA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Data Analysis Expertise – pedestal / ELM mitigation expert: DA-PED 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Data Analysis Expertise – disruption/runaway expert: DA-DIS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Data Analysis Expertise – heating/fast particles expert: DA-HEA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Data Analysis Expertise – power exhaust and SOL physics expert (detachment, power loads, power balance, SOL physics …): DA-PEX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Data Analysis Expertise – PWI expert (fuel retention, dust, conditioning, material migration …): DA-PWI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Data analysis others- : DA-OTH</a:t>
            </a:r>
            <a:endParaRPr lang="fr-CH" sz="1000" dirty="0"/>
          </a:p>
          <a:p>
            <a:r>
              <a:rPr lang="en-US" sz="1000" dirty="0"/>
              <a:t> 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Modelling Expertise - scenario expert (plasma profiles, …): MO-SCE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Modelling Expertise -  heat/particle/impurity expert: MO-TRA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Modelling Expertise – pedestal / ELM mitigation expert: MO-PED 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Modelling Expertise - disruption/runaway expert: MO-DIS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Modelling Expertise – heating/fast particles expert: MO-HEA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Modelling Expertise  – power exhaust and SOL physics expert (detachment, power loads, power balance, SOL physics …): MO-PEX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Modelling Expertise – PWI expert (fuel retention, dust, conditioning, material migration …): MO-PWI</a:t>
            </a:r>
            <a:endParaRPr lang="fr-CH" sz="1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000" dirty="0"/>
              <a:t>Modelling Expertise – Others: MO-OTH</a:t>
            </a:r>
            <a:endParaRPr lang="fr-CH" sz="1000" dirty="0"/>
          </a:p>
        </p:txBody>
      </p:sp>
      <p:sp>
        <p:nvSpPr>
          <p:cNvPr id="16" name="Oval 15"/>
          <p:cNvSpPr/>
          <p:nvPr/>
        </p:nvSpPr>
        <p:spPr>
          <a:xfrm>
            <a:off x="3977462" y="2327654"/>
            <a:ext cx="377851" cy="28289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3A601FDB-5FD7-074C-9320-0F9F43E6F7E1}"/>
              </a:ext>
            </a:extLst>
          </p:cNvPr>
          <p:cNvCxnSpPr>
            <a:cxnSpLocks/>
          </p:cNvCxnSpPr>
          <p:nvPr/>
        </p:nvCxnSpPr>
        <p:spPr>
          <a:xfrm flipH="1">
            <a:off x="3195496" y="2502442"/>
            <a:ext cx="781966" cy="1233217"/>
          </a:xfrm>
          <a:prstGeom prst="straightConnector1">
            <a:avLst/>
          </a:prstGeom>
          <a:ln w="38100">
            <a:solidFill>
              <a:srgbClr val="FF0000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hape 97">
            <a:extLst>
              <a:ext uri="{FF2B5EF4-FFF2-40B4-BE49-F238E27FC236}">
                <a16:creationId xmlns:a16="http://schemas.microsoft.com/office/drawing/2014/main" id="{FA605E2D-FB3A-D845-B70F-0ED183E51E2C}"/>
              </a:ext>
            </a:extLst>
          </p:cNvPr>
          <p:cNvSpPr txBox="1"/>
          <p:nvPr/>
        </p:nvSpPr>
        <p:spPr>
          <a:xfrm>
            <a:off x="198578" y="4864721"/>
            <a:ext cx="3963672" cy="11928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buClr>
                <a:srgbClr val="FF0000"/>
              </a:buClr>
              <a:buSzPct val="100000"/>
              <a:buFont typeface="Noto Sans Symbols"/>
              <a:buChar char="➤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desired machines have to be chosen in the work plans (slides 11&amp;13)</a:t>
            </a:r>
          </a:p>
        </p:txBody>
      </p:sp>
      <p:sp>
        <p:nvSpPr>
          <p:cNvPr id="8" name="Shape 97">
            <a:extLst>
              <a:ext uri="{FF2B5EF4-FFF2-40B4-BE49-F238E27FC236}">
                <a16:creationId xmlns:a16="http://schemas.microsoft.com/office/drawing/2014/main" id="{0711E187-2341-5647-A5D9-00EB629E89B5}"/>
              </a:ext>
            </a:extLst>
          </p:cNvPr>
          <p:cNvSpPr txBox="1"/>
          <p:nvPr/>
        </p:nvSpPr>
        <p:spPr>
          <a:xfrm>
            <a:off x="192257" y="6057562"/>
            <a:ext cx="6732649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buClr>
                <a:srgbClr val="FF0000"/>
              </a:buClr>
              <a:buSzPct val="100000"/>
              <a:buFont typeface="Noto Sans Symbols"/>
              <a:buChar char="➤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want to participate in more than one Research Topic, you have to repeat steps from slide 6 to slide 8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12D41D4-14C2-AA46-BA34-9566FBB5657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8761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86E107F-BB76-034E-9C7D-4143596C8C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32142"/>
            <a:ext cx="9144000" cy="5193715"/>
          </a:xfrm>
          <a:prstGeom prst="rect">
            <a:avLst/>
          </a:prstGeom>
        </p:spPr>
      </p:pic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457199" y="44624"/>
            <a:ext cx="7727795" cy="869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177800" algn="l" rtl="0">
              <a:lnSpc>
                <a:spcPct val="114285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Tab 2: Experiments/Tasks, Competency, SC</a:t>
            </a:r>
          </a:p>
        </p:txBody>
      </p:sp>
      <p:cxnSp>
        <p:nvCxnSpPr>
          <p:cNvPr id="91" name="Shape 91"/>
          <p:cNvCxnSpPr>
            <a:cxnSpLocks/>
            <a:stCxn id="17" idx="2"/>
          </p:cNvCxnSpPr>
          <p:nvPr/>
        </p:nvCxnSpPr>
        <p:spPr>
          <a:xfrm flipH="1" flipV="1">
            <a:off x="3668751" y="3657600"/>
            <a:ext cx="3700608" cy="1123105"/>
          </a:xfrm>
          <a:prstGeom prst="straightConnector1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96" name="Shape 96"/>
          <p:cNvSpPr txBox="1"/>
          <p:nvPr/>
        </p:nvSpPr>
        <p:spPr>
          <a:xfrm>
            <a:off x="5983510" y="4884803"/>
            <a:ext cx="3009350" cy="1069948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Tick if you have been “pre-selected” as Scientific Coordinator for the selected Research Topic.</a:t>
            </a:r>
          </a:p>
        </p:txBody>
      </p:sp>
      <p:sp>
        <p:nvSpPr>
          <p:cNvPr id="17" name="Oval 16"/>
          <p:cNvSpPr/>
          <p:nvPr/>
        </p:nvSpPr>
        <p:spPr>
          <a:xfrm>
            <a:off x="7369359" y="4639255"/>
            <a:ext cx="377851" cy="28289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9A0313E-4F83-CE42-9B36-40B3A16AA8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lang="en-US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3935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3647</TotalTime>
  <Words>1321</Words>
  <Application>Microsoft Macintosh PowerPoint</Application>
  <PresentationFormat>Affichage à l'écran (4:3)</PresentationFormat>
  <Paragraphs>149</Paragraphs>
  <Slides>17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1" baseType="lpstr">
      <vt:lpstr>Arial</vt:lpstr>
      <vt:lpstr>Calibri</vt:lpstr>
      <vt:lpstr>Noto Sans Symbols</vt:lpstr>
      <vt:lpstr>Office Theme</vt:lpstr>
      <vt:lpstr>Campaign participation proposal in IMS -Instruction for participants-</vt:lpstr>
      <vt:lpstr> Log-in to IMS</vt:lpstr>
      <vt:lpstr>Start generating a proposal</vt:lpstr>
      <vt:lpstr>Tab 1: Person, Special category, and Salary level</vt:lpstr>
      <vt:lpstr>Tab 1: Person, Special category, and Salary level</vt:lpstr>
      <vt:lpstr>Tab 2: Experiments/Tasks, Competency, SC</vt:lpstr>
      <vt:lpstr>Tab 2: Experiments/Tasks, Competency, SC</vt:lpstr>
      <vt:lpstr>Tab 2: Experiments/Tasks, Competency, SC</vt:lpstr>
      <vt:lpstr>Tab 2: Experiments/Tasks, Competency, SC</vt:lpstr>
      <vt:lpstr>Tab 3: Overall Onsite Time</vt:lpstr>
      <vt:lpstr>Tab 3: Onsite Workplan: 1st key step</vt:lpstr>
      <vt:lpstr>Tab 3: Onsite Workplan: 1st key step</vt:lpstr>
      <vt:lpstr>Tab 4: Overall Offsite Time</vt:lpstr>
      <vt:lpstr>Tab 4: Offsite Workplan : 2nd key step</vt:lpstr>
      <vt:lpstr>Tab 5: Check the draft proposal and save</vt:lpstr>
      <vt:lpstr>Amending a proposal after saving</vt:lpstr>
      <vt:lpstr>Amending a proposal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Campaign participation proposal in IMS -Instruction for participants-</dc:title>
  <dc:creator>Jachmich, Stefan</dc:creator>
  <cp:lastModifiedBy>Benoit Labit</cp:lastModifiedBy>
  <cp:revision>118</cp:revision>
  <cp:lastPrinted>2017-11-30T10:57:11Z</cp:lastPrinted>
  <dcterms:modified xsi:type="dcterms:W3CDTF">2020-12-22T12:37:49Z</dcterms:modified>
</cp:coreProperties>
</file>